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ink/ink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06" r:id="rId3"/>
    <p:sldId id="308" r:id="rId4"/>
    <p:sldId id="309" r:id="rId5"/>
    <p:sldId id="310" r:id="rId6"/>
    <p:sldId id="27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290" r:id="rId19"/>
    <p:sldId id="274" r:id="rId20"/>
    <p:sldId id="261" r:id="rId21"/>
    <p:sldId id="277" r:id="rId22"/>
    <p:sldId id="278" r:id="rId23"/>
    <p:sldId id="280" r:id="rId24"/>
    <p:sldId id="279" r:id="rId25"/>
    <p:sldId id="284" r:id="rId26"/>
    <p:sldId id="286" r:id="rId27"/>
    <p:sldId id="287" r:id="rId28"/>
    <p:sldId id="288" r:id="rId29"/>
    <p:sldId id="292" r:id="rId30"/>
    <p:sldId id="293" r:id="rId31"/>
    <p:sldId id="294" r:id="rId32"/>
    <p:sldId id="276" r:id="rId33"/>
    <p:sldId id="296" r:id="rId34"/>
    <p:sldId id="297" r:id="rId35"/>
    <p:sldId id="298" r:id="rId36"/>
    <p:sldId id="300" r:id="rId37"/>
    <p:sldId id="302" r:id="rId38"/>
    <p:sldId id="304" r:id="rId39"/>
    <p:sldId id="305" r:id="rId40"/>
    <p:sldId id="273" r:id="rId41"/>
    <p:sldId id="285" r:id="rId42"/>
    <p:sldId id="30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2A421A"/>
    <a:srgbClr val="00682F"/>
    <a:srgbClr val="0996FF"/>
    <a:srgbClr val="49712D"/>
    <a:srgbClr val="B45A00"/>
    <a:srgbClr val="663300"/>
    <a:srgbClr val="159BFF"/>
    <a:srgbClr val="0077D0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08:48:05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1 555 14779,'9'50'116,"-2"0"-1,-3 0 0,-1 66 1,-3-65 15,2 0 0,15 90 0,-17-140-126,1 0 0,-1 0 0,0 0-1,0 0 1,1 0 0,-1 1 0,0-1 0,1 0 0,-1 0 0,1-1 0,-1 1-1,1 0 1,0 0 0,-1 0 0,2 1 0,-1-2-3,-1 0 1,0 0-1,1 0 0,-1 0 0,0 0 1,1 0-1,-1 0 0,0 0 1,1 0-1,-1 0 0,0 0 0,1 0 1,-1 0-1,0-1 0,1 1 1,-1 0-1,0 0 0,1 0 0,-1 0 1,0-1-1,0 1 0,1 0 1,-1 0-1,0-1 0,0 1 1,1 0-1,-1 0 0,0-1 0,0 1 1,0-1-1,14-30 88,0-24 71,11-83-1,-4-59 115,-18 165-212,9-194 570,-12 223-606,1 0 0,-1 0 0,-1 1 0,1-1 0,0 0 0,-1 1 0,1-1 0,-2-4 0,-2 12 169,-1 18-47,-69 666 554,74-650-680,3-28-4,-3-11-18,1 0 0,-1 0 0,0-1 1,1 1-1,-1 0 0,1-1 0,-1 1 0,0 0 1,1-1-1,-1 1 0,0 0 0,0-1 1,1 1-1,-1 0 0,0-1 0,0 1 0,1-1 1,-1 1-1,0-1 0,0 1 0,0-1 0,0 1 1,0-1-1,0 0 0,10-36 29,-2 0 0,-1-1 1,2-68-1,-7 78-7,5-61 129,-3-1 1,-13-127-1,1 180-45,8 37-104,0-1 0,-1 1 1,1 0-1,0-1 1,0 1-1,0-1 1,-1 1-1,1 0 1,0-1-1,0 1 1,-1-1-1,1 1 0,0 0 1,0-1-1,-1 1 1,1 0-1,0 0 1,-1-1-1,1 1 1,-1 0-1,1 0 1,0 0-1,-2-1 1,2 2 0,-1-1 0,1 0 0,-1 1 0,0-1 0,1 1 0,-1-1 0,1 1 0,-1-1 0,1 1 0,-1-1 0,1 1 0,0 0 0,-1-1 0,1 1 0,0-1 0,-1 1 0,1 0 0,0 0 0,0-1 0,-1 2 0,-5 19 28,0 1 0,2 0 0,0 1-1,0 22 1,0-2-3,-2 0-13,-10 120 34,14-131-49,2 1 0,7 62 0,-7-94-2,0 1 1,0-1-1,0 1 0,0-1 1,1 1-1,-1-1 0,1 1 0,-1-1 1,1 1-1,-1-1 0,1 0 0,0 1 1,0-1-1,-1 0 0,1 0 0,0 0 1,0 0-1,2 2 0,-2-3 1,-1 0 0,0 0-1,1 0 1,-1 0 0,1 0-1,-1 0 1,0 0 0,1 0-1,-1 0 1,1 0 0,-1 0-1,0 0 1,1-1 0,-1 1-1,0 0 1,1 0 0,-1 0-1,0-1 1,1 1 0,-1 0-1,0 0 1,0-1 0,1 1-1,-1 0 1,1-1 0,9-19 0,2-15 3,-2-1 1,-1 0 0,4-43 0,6-117 47,-17 168-39,6-115 48,4-49 26,-6 153-54,-6 39-31,0 0 0,-1-1 0,1 1 0,0 0 0,0-1 0,0 1 0,0 0 0,0-1 0,0 1 0,0 0 0,0 0 0,0-1 0,1 1 0,-1 0 0,0-1 0,0 1 0,0 0 0,0 0 0,0-1 0,0 1 0,1 0 0,-1 0 0,0-1 0,0 1 0,0 0 0,1 0 0,-1-1 0,0 1 0,0 0 0,1 0 0,-1 0 0,0 0 0,0-1 0,1 1 0,-1 0 0,0 0 0,1 0 0,-1 0 0,0 0 0,0 0 0,1 0 0,-1 0 0,1 0 0,6 14 35,4 39-7,-2 0 0,3 72 0,-6-59-6,1 21 2,10 87 20,-12-142-41,1 0 0,2 0 0,15 38 0,-22-66-3,1-1 1,-1 1 0,1-1 0,0 1-1,0-1 1,0 0 0,1 0-1,-1 0 1,5 4 0,-7-7-2,1 1 1,0-1-1,-1 1 1,1-1-1,0 0 1,0 1-1,0-1 1,-1 0-1,1 1 1,0-1 0,0 0-1,0 0 1,0 0-1,-1 0 1,1 0-1,0 0 1,0 0-1,0 0 1,1 0-1,0-1 1,-1 1 0,1-1-1,-1 0 1,0 0 0,1 0-1,-1 0 1,1 0 0,-1 0 0,0 0-1,0 0 1,0-1 0,0 1-1,2-3 1,5-9 2,-1 1 1,-1-1-1,0-1 0,-1 1 1,0-1-1,-1 0 0,3-22 1,9-107 38,-12 87-10,-3 0 0,-2-1 0,-3 1 0,-15-80 0,18 127-24,-1 0 0,-1 1-1,1-1 1,-1 1-1,-1-1 1,0 1 0,0 0-1,0 1 1,-11-14-1,15 20-6,-1 0 0,0 0 0,0 1 0,0-1 0,0 0 0,0 1 0,0-1 0,0 1 0,0-1 0,0 1 0,-1 0 0,1-1 0,0 1 0,0 0 0,0 0 0,0 0 0,-1-1 0,1 2 0,0-1 0,0 0-1,0 0 1,0 0 0,-3 1 0,2 0 1,0 0 0,0 0-1,0 0 1,0 0-1,0 1 1,0-1 0,0 1-1,1-1 1,-1 1 0,0 0-1,1 0 1,-2 2-1,-6 10 4,1 0 0,1 0 0,0 1-1,-9 28 1,-13 72-10,22-86 4,-35 179-14,-20 290 0,59-441 1,3-40 3,1-13-1,2-10-17,8-47 5,-3 0-1,3-82 1,-7 83 26,19-521 201,-25 553-157,-1 25 5,-4 30 0,-82 757 114,86-741-182,5-35-13,-1-16 29,0 0-1,-1-1 1,0 1-1,1 0 0,-1-1 1,1 1-1,-1-1 1,1 1-1,-1-1 0,0 1 1,1-1-1,-1 1 1,0-1-1,1 1 0,-1-1 1,0 1-1,0-1 0,0 0 1,0 1-1,1-1 1,-1 1-1,0-1 0,0 0 1,18-71-42,16-117 0,-27 141 47,60-478 220,-91 785 17,-16 336-172,39-580-74,3 40-18,-2-52 19,0 1 1,1 0 0,-1-1-1,1 1 1,0-1 0,0 1-1,0-1 1,1 0 0,2 6 0,-3-8 2,-1-1 0,0 0 0,1 1 0,-1-1 0,1 0 0,-1 1 0,1-1 0,0 0 0,-1 0 0,1 0 0,-1 1 0,1-1 0,-1 0 0,1 0 0,0 0 0,-1 0 0,1 0 0,-1 0 0,1 0 0,0 0 1,-1 0-1,1 0 0,-1-1 0,1 1 0,0 0 0,-1 0 0,1 0 0,-1-1 0,1 1 0,-1 0 0,1-1 0,-1 1 0,1 0 0,-1-1 0,0 1 0,1-1 0,-1 1 0,1-1 0,-1 1 0,0-1 0,1 1 0,-1-1 1,0 0-1,20-29-29,-2-12 21,-1-1 1,-2-1 0,13-70-1,12-143 81,-20 17 35,-19 190-45,-2 0 1,-13-87 0,12 130-53,1 0 1,-1-1-1,0 1 1,-4-8-1,6 15-8,0-1-1,-1 1 1,1-1 0,0 1-1,0-1 1,-1 1-1,1-1 1,0 1-1,-1-1 1,1 1-1,-1 0 1,1-1-1,0 1 1,-1 0 0,1-1-1,-1 1 1,1 0-1,-1-1 1,1 1-1,-1 0 1,1 0-1,-1 0 1,1 0-1,-1-1 1,0 2 0,0-1 0,0 1 0,0-1 0,0 1 1,1-1-1,-1 1 0,0-1 0,1 1 0,-1 0 0,0-1 0,1 1 0,-1 0 0,1 0 1,-1-1-1,1 1 0,-1 0 0,1 0 0,-1 0 0,1 1 0,-8 18 19,1 0-1,2 0 1,0 1-1,1 0 1,-2 25-1,0-2 4,-22 172 35,23-160-52,5 105-1,0-156-8,0 0 0,1 0-1,0 0 1,0 1 0,3 7 0,-3-12 1,-1-1 0,0 1 1,0-1-1,0 0 0,1 1 1,-1-1-1,0 1 1,1-1-1,-1 1 0,0-1 1,1 0-1,-1 1 0,0-1 1,1 0-1,-1 0 0,1 1 1,-1-1-1,0 0 0,1 0 1,-1 1-1,1-1 0,-1 0 1,1 0-1,-1 0 1,1 0-1,-1 0 0,1 0 1,-1 0-1,1 0 0,-1 0 1,1 0-1,-1 0 0,1 0 1,-1 0-1,1 0 0,-1 0 1,1 0-1,-1-1 1,1 1-1,-1 0 0,1 0 1,-1-1-1,1 1 0,1-2-3,0 0 0,1 0 0,-1 0 0,0 0 0,0 0 0,0 0-1,1-4 1,15-26-6,-2-1-1,-1 0 1,-2-1-1,11-43 1,-19 58 12,33-111 47,-7-2 1,29-266 0,-60 390-23,-2 7-17,-3 9 5,-2 18 19,-3 33 0,3-18-6,-54 288 96,-36 217-61,92-518-69,3-17-1,0 1 0,1 0 0,0-1 0,2 22-1,1-28-4,3-11 7,3-15-6,7-31 3,-2-1-1,-3 0 0,4-57 0,-5-165 39,-9 258-26,-5-145 45,2 130-15,-1-1 0,-15-58 0,18 85-28,-1 1 1,0-1 0,-1 0-1,-4-8 1,7 13-6,0 1-1,-1 0 1,1-1 0,0 1 0,-1-1-1,1 1 1,0 0 0,0-1-1,-1 1 1,1 0 0,-1-1-1,1 1 1,0 0 0,-1 0-1,1-1 1,-1 1 0,1 0-1,0 0 1,-1 0 0,1 0-1,-1-1 1,1 1 0,-1 0-1,1 0 1,-1 0 0,1 0 0,-1 0-1,1 0 1,-1 0 0,1 0-1,-1 1 1,1-1 0,-1 0-1,1 0 1,0 0 0,-1 0-1,1 1 1,-1-1 0,1 0-1,-1 0 1,1 1 0,0-1-1,-1 0 1,1 1 0,0-1-1,-1 1 1,-13 23 35,0 23 1,3 0 0,-11 89 0,15-91-28,-47 597 91,54-623-102,-1-8-2,1-1 0,0 0 0,0 1 0,1-1 0,0 0 0,1 0 0,4 13-1,-6-22 5,0-1 0,0 0 0,1 1-1,-1-1 1,0 0 0,0 1-1,0-1 1,1 0 0,-1 1-1,0-1 1,1 0 0,-1 1-1,0-1 1,0 0 0,1 0-1,-1 1 1,0-1 0,1 0-1,-1 0 1,1 0 0,-1 0-1,0 1 1,1-1 0,-1 0-1,1 0 1,-1 0 0,0 0-1,1 0 1,-1 0 0,1 0-1,-1 0 1,0 0 0,1 0-1,-1 0 1,1 0 0,-1 0-1,0-1 1,1 1 0,-1 0 0,0 0-1,1 0 1,-1-1 0,0 1-1,1 0 1,-1 0 0,0-1-1,1 1 1,-1 0 0,0 0-1,1-1 1,-1 1 0,0 0-1,0-1 1,15-23-15,-1-9 11,-3-1 0,0-1 0,-2 0 0,5-44 0,8-151 66,-21 215-55,6-93 42,-5-1 1,-18-177 0,14 278-43,2 2 1,-1-1 0,0 0 0,0 0 1,0 1-1,-1-1 0,0 1 0,-1-1 0,-4-8 0,7 15-7,0 0-1,-1 0 1,1 0 0,-1 0 0,1 0 0,0-1-1,-1 2 1,1-1 0,0 0 0,-1 0 0,1 0-1,-1 0 1,1 0 0,0 0 0,-1 0 0,1 0-1,0 0 1,-1 1 0,1-1 0,0 0 0,-1 0-1,1 0 1,0 1 0,0-1 0,-1 0 0,1 1-1,0-1 1,0 0 0,-1 0 0,1 1 0,0-1-1,0 0 1,0 1 0,0-1 0,-1 0-1,1 1 1,0-1 0,0 1 0,0-1 0,0 0-1,0 1 1,-4 10 8,0 0 1,0 0-1,1 0 0,1 0 0,-2 15 0,-1 3 4,-107 829 117,111-840-135,0-7-4,0 0 1,0 0 0,1 0 0,1 0-1,2 19 1,-3-30 8,0 0-1,0 0 1,0 0 0,0 0-1,0 0 1,0 0 0,0 0 0,0 0-1,0 0 1,1 1 0,-1-1-1,0 0 1,0 0 0,0 0 0,0 0-1,0 0 1,0 0 0,0 0-1,0 0 1,0 0 0,0 0 0,0 0-1,0 0 1,0 0 0,0 1-1,1-1 1,-1 0 0,0 0 0,0 0-1,0 0 1,0 0 0,0 0-1,0 0 1,0 0 0,0 0 0,0 0-1,1 0 1,-1 0 0,0 0-1,0 0 1,0 0 0,0 0-1,0 0 1,0 0 0,0 0 0,0-1-1,0 1 1,0 0 0,1 0-1,-1 0 1,0 0 0,0 0 0,0 0-1,0 0 1,0 0 0,5-9-17,4-14-3,-1-1 0,-2 0 1,0 0-1,4-41 1,-3 20 10,24-187 71,1-298 0,-31 508-50,0 10-3,-1 0 0,-3-22 1,2 31-2,-1 9 4,-37 313 130,26-191-119,9-89-14,-32 374 40,36-353-75,3-37 10,2-18 7,2-12-4,3-17-3,-2 0 0,0 0 1,-1-1-1,6-46 0,-8 45 12,72-705 63,-106 1048 70,12-145-76,9-94-19,-1 0-25,4 0 0,5 90-1,0-166-10,0 1 0,0-1 0,0 1 0,1-1-1,-1 0 1,1 1 0,-1-1 0,1 0 0,0 1-1,0-1 1,0 0 0,0 0 0,0 0 0,0 0-1,3 3 1,-4-5 1,1 0 0,0 1 0,0-1 0,-1 0 0,1 0-1,0 0 1,0 0 0,-1 0 0,1 0 0,0 0 0,0 0 0,-1 0-1,1 0 1,0 0 0,-1 0 0,1-1 0,0 1 0,0 0 0,-1 0 0,1-1-1,0 1 1,-1-1 0,1 1 0,-1 0 0,1-1 0,-1 1 0,1-1-1,-1 0 1,1 1 0,0-2 0,6-6-7,0-1 0,-1 0 0,0-1 0,-1 0 0,6-11 0,15-43-13,-3 0 0,22-101 1,5-140 54,-43 238-1,-2-83 0,-8 119-18,3 31-15,0 0 1,0 0-1,0 0 0,0 0 1,0 0-1,0 1 1,0-1-1,0 0 0,0 0 1,-1 0-1,1 0 0,0 0 1,0 0-1,0 0 1,0 0-1,0 1 0,0-1 1,0 0-1,0 0 0,-1 0 1,1 0-1,0 0 0,0 0 1,0 0-1,0 0 1,0 0-1,-1 0 0,1 0 1,0 0-1,0 0 0,0 0 1,0 0-1,0 0 1,-1 0-1,1 0 0,0 0 1,0 0-1,0 0 0,0 0 1,0 0-1,0 0 0,-1 0 1,1 0-1,0 0 1,0-1-1,0 1 0,0 0 1,0 0-1,0 0 0,0 0 1,-1 0-1,1 0 1,0 0-1,0 0 0,0-1 1,0 1-1,0 0 0,0 0 1,0 0-1,0 0 1,0 0-1,0-1 0,0 1 1,0 0-1,-3 6 4,0 0 0,1 0 0,0 1-1,0-1 1,1 0 0,0 1 0,-1 8 0,-2 12 8,-106 622 134,108-628-143,-2 5-4,1-1-1,1 37 1,2-60 0,0-1 0,0 0 0,0 1 0,0-1 0,0 0 0,1 1 0,-1-1 1,0 0-1,1 1 0,-1-1 0,1 0 0,-1 0 0,1 1 0,1 1 0,-2-3 1,1 0-1,-1 0 1,0 0-1,1 0 1,-1 0-1,0 0 1,1 0-1,-1 0 1,1 0 0,-1 0-1,0 0 1,1 0-1,-1 0 1,0 0-1,1 0 1,-1 0-1,0-1 1,1 1 0,-1 0-1,0 0 1,1 0-1,-1 0 1,0-1-1,1 1 1,-1 0-1,0-1 1,0 1 0,1 0-1,-1 0 1,0-1-1,0 1 1,1-1-1,3-5-5,1-1 0,-1 0 0,0 0 0,3-10 0,15-40-13,-3-2-1,-3 0 0,16-104 1,-20 56 45,-1-137 1,-11 240-26,1-6 5,-1-1 1,-1 0-1,0 0 1,-3-14-1,4 25-5,0 0-1,0 0 0,0 0 0,0 0 1,0 0-1,0 1 0,0-1 0,-1 0 1,1 0-1,0 0 0,0 0 0,0 0 1,0 0-1,0 0 0,0 0 0,0 0 1,0 1-1,0-1 0,0 0 0,-1 0 1,1 0-1,0 0 0,0 0 0,0 0 1,0 0-1,0 0 0,0 0 0,0 0 1,-1 0-1,1 0 0,0 0 0,0 0 1,0 0-1,0 0 0,0 0 1,0 0-1,0 0 0,-1 0 0,1 0 1,0 0-1,0 0 0,0 0 0,0 0 1,0 0-1,0 0 0,-1 0 0,1 0 1,0 0-1,0-1 0,0 1 0,0 0 1,0 0-1,0 0 0,0 0 0,0 0 1,0 0-1,0 0 0,0 0 0,0-1 1,-1 1-1,1 0 0,0 0 0,-2 6 2,0 1-1,0-1 0,0 1 0,1-1 0,0 1 1,0 12-1,-1 5 5,-18 140 60,-27 366 49,47-529-114,0 13-3,0 0 1,3 18-1,-3-31 1,1 0 1,-1 0-1,0 0 0,0 0 0,1 1 0,-1-1 0,0 0 0,1 0 0,-1 0 1,1 0-1,0 0 0,-1 0 0,1 0 0,0-1 0,-1 1 0,2 1 0,-1-2 0,0 0 0,-1 0 0,1 0 1,0 0-1,0 0 0,-1 0 0,1 0 0,0 0 0,-1 0 0,1 0 0,0-1 0,0 1 0,-1 0 0,1-1 0,0 1 0,-1 0 0,1-1 0,-1 1 0,1-1 0,-1 1 0,1-1 0,-1 1 0,1-1 0,-1 1 1,1-1-1,-1 1 0,1-1 0,-1-1 0,8-10-6,0 0 1,-2 0 0,0-1 0,0 0 0,7-25-1,-10 28 5,24-79 0,-3-1 1,19-168-1,-15-187 59,-28 412-56,-1 32-1,0 7 0,-3 58 3,-11 180 18,-15 399 74,30-631-96,-1-1 0,1-1 0,0 0 0,0 0 1,1 0-1,1 0 0,2 10 0,1-18 1,0-8-4,-1-3-1,0 0 0,-1 0 0,-1 0 0,1 0 0,-1 0-1,0-12 1,2-1 0,13-99-1,2-164 0,-21-122 30,1 336-26,0 35-9,1 55 9,0 39 5,-1 153 37,6 355 109,-5-539-144,0-9 1,1 0 0,6 30 0,-3-37-6,-1-11-3,3-19-7,-5 16 9,7-45 1,-3-1-1,-1 0 0,-4-83 0,-1 103 3,-5-118-3,-7 0-1,-6 1 1,-40-154 0,47 262-10,12 38 11,-1-1 0,1 1-1,0-1 1,0 1 0,0 0-1,-1-1 1,1 1 0,0-1-1,0 1 1,-1 0 0,1-1 0,0 1-1,-1-1 1,1 1 0,-1 0-1,1 0 1,0-1 0,-1 1-1,1 0 1,-1 0 0,1-1 0,-1 1-1,-5 7-2,-1 21-2,7-28 5,-32 283 24,19-138-1,12-138-22,-42 589 46,47-546-64,-4-50 17,0 0 0,0 1-1,0-1 1,0 0 0,0 1 0,0-1-1,0 0 1,1 1 0,-1-1-1,0 0 1,0 1 0,0-1-1,0 0 1,0 0 0,0 1 0,1-1-1,-1 0 1,0 1 0,0-1-1,0 0 1,1 0 0,-1 0-1,0 1 1,0-1 0,1 0-1,-1 0 1,0 0 0,1 0 0,-1 1-1,0-1 1,1 0 0,-1 0-1,1 0 1,0-1-1,0 0 0,0 0 0,0 0 0,-1 0 0,1 0 1,0 0-1,0-1 0,-1 1 0,1 0 0,0-1 0,-1 1 0,0 0 0,1-2 0,6-19-4,-1 0-1,-1-1 1,3-37-1,-1-75-10,-6 89 10,1-108 14,-7 0 0,-26-152 0,29 284-3,2 16-2,-1 0 0,1 0 0,-1 0 0,-1 0-1,1 0 1,-1 0 0,0 0 0,0 0 0,-4-6-1,6 12-1,0 0-1,0 0 0,0 0 0,0-1 0,0 1 0,-1 0 0,1 0 0,0 0 0,0-1 0,0 1 0,0 0 0,0 0 1,0 0-1,0 0 0,-1-1 0,1 1 0,0 0 0,0 0 0,0 0 0,0 0 0,-1 0 0,1 0 0,0-1 0,0 1 1,0 0-1,-1 0 0,1 0 0,0 0 0,0 0 0,0 0 0,-1 0 0,1 0 0,0 0 0,0 0 0,0 0 0,-1 0 1,1 0-1,0 0 0,0 0 0,-1 0 0,1 0 0,0 0 0,0 0 0,0 1 0,0-1 0,-1 0 0,1 0 0,0 0 1,0 0-1,0 0 0,0 0 0,-1 1 0,1-1 0,0 0 0,0 0 0,0 0 0,0 0 0,0 1 0,0-1 0,-1 0 1,1 0-1,0 0 0,0 1 0,-3 10 2,0 1 0,0-1-1,1 1 1,0 19 0,-1-6-2,-42 659 113,45-672-114,0 3-2,0 0 1,0 0-1,2 0 0,0 0 1,6 24-1,-8-39 2,1 1 1,-1 0-1,0-1 0,0 1 0,1 0 1,-1-1-1,0 1 0,1-1 0,-1 1 1,1-1-1,-1 1 0,0-1 0,1 1 1,-1-1-1,1 1 0,0-1 0,-1 1 1,1-1-1,-1 0 0,1 1 0,-1-1 0,1 0 1,0 0-1,-1 1 0,1-1 0,0 0 1,-1 0-1,1 0 0,0 0 0,-1 0 1,1 0-1,0 0 0,0 0 0,1-1-1,-1 1 0,1-1 0,-1 0-1,1 1 1,-1-1 0,0 0 0,1 0-1,-1 0 1,0 0 0,0 0 0,0 0-1,0-1 1,2-1 0,4-8-8,1-1 0,-2 0 0,0-1 1,0 0-1,4-13 0,17-74-31,-24 89 39,17-86 17,15-162 0,-25-98 29,-12 307-36,0 32-8,1 16-2,0 6-2,-6 197 36,3-79 3,-3 346 38,7-463-72,0 13-3,1-1 1,1 1 0,0-1-1,8 27 1,-10-43 0,0 0 0,0-1 0,0 1 0,0 0 0,0 0 1,1-1-1,-1 1 0,0 0 0,1-1 0,-1 1 0,0-1 0,1 1 0,-1 0 1,1-1-1,-1 1 0,0-1 0,1 1 0,0-1 0,-1 1 0,1-1 0,-1 0 1,1 1-1,0-1 0,0 1 0,0-1 0,0-1 0,0 1-1,-1 0 1,1-1 0,-1 1 0,1 0 0,0-1-1,-1 1 1,1-1 0,-1 1 0,1-1 0,-1 1-1,1-1 1,-1 0 0,1 1 0,-1-1 0,0 1-1,1-1 1,-1-1 0,5-7-7,-1-1-1,4-17 1,7-40 2,-2 1 0,4-85 0,-7-141 46,-9 255-37,-7-319 17,6 341-29,0 24 11,0 31 7,5 263 64,8 218 23,-12-504-94,1 8 0,0 0 1,9 41 0,-11-64-3,0-1 0,1 0 1,-1 1-1,1-1 0,-1 0 1,1 1-1,-1-1 0,1 0 1,0 0-1,-1 0 0,1 1 1,0-1-1,2 1 0,-3-2 0,0 1 0,1-1 0,-1 0 0,0 0 0,1 0 0,-1 0 0,0 0 0,1 0 0,-1 0 0,0 0 0,1 0 0,-1 0 0,0 0 0,1 0 0,-1-1 1,0 1-1,1 0 0,-1 0 0,0 0 0,0 0 0,1 0 0,-1-1 0,0 1 0,1 0 0,-1 0 0,0-1 0,0 1 0,0 0 0,1 0 0,-1-1 0,0 1 0,0 0 0,1-1 0,1-4-1,1 0 0,-1 0 1,0 0-1,0-1 1,3-9-1,5-38 5,-2 1 0,2-68 0,-7-113 18,-4 214-19,-25-438 5,22 436-8,4 21 0,0 0 0,0 0 0,-1 0 0,1 0 0,0 0 0,0-1 0,0 1 0,0 0 0,0 0 0,0 0 0,0 0 0,0 0 0,-1 0 0,1 0 0,0 0 0,0 0 0,0 0 0,0 0 0,0 0 0,0 0 0,0 0 0,-1 0 0,1 0 0,0 0 0,0 0 0,0 0 0,0 0 0,0 1 0,0-1 0,0 0 0,0 0 0,0 0 0,-1 0 0,1 0 0,0 0 0,0 0 0,0 0 0,0 0 0,0 0 0,0 0 0,0 1 0,0-1 0,0 0 0,0 0 0,0 0 0,0 0 0,0 0 0,0 0 0,0 0 0,0 0 0,0 1 0,0-1 0,0 0 0,0 0 0,0 0 0,0 0 0,0 0 0,0 0 0,0 0 0,0 1 0,0-1 0,0 0 0,0 0 0,0 0 0,0 0 0,0 0 0,0 0 0,0 0 0,-3 37 2,-15 881 186,17-847-177,6 158 18,1-186-27,-1-36-2,0-10 0,2-16 0,0-21 7,-2-1 1,-2 0-1,-2-45 0,-13-128 20,12 209-27,-104-747 15,133 1124-11,-25-279 3,2 74 12,24 321 46,-29-479-64,6 39 2,-7-46-1,1 1-1,-1-1 0,1 1 0,0-1 0,-1 1 0,1-1 0,1 1 1,-1-1-1,0 0 0,0 1 0,3 2 0,-3-5 0,-1 0-1,0 0 0,1 0 1,-1 0-1,1 0 0,-1 0 1,1 0-1,-1 0 0,0 0 1,1-1-1,-1 1 0,1 0 1,-1 0-1,0 0 0,1 0 1,-1 0-1,1-1 0,-1 1 1,0 0-1,1 0 0,-1-1 1,0 1-1,1 0 0,-1-1 1,0 1-1,0 0 0,1-1 1,-1 1-1,0 0 0,0-1 1,0 1-1,1-1 0,-1 1 1,0 0-1,0-1 0,0 1 1,0-1-1,0 1 0,0-1 1,5-10-2,-1 1 1,-1-1 0,0 0 0,0 0 0,1-17-1,1-63 3,-4 65 2,-16-480 53,-40 0-52,50 477-14,4 25 9,1 5 0,0 20 8,0-20-8,36 624 43,-24-452-43,-10-134-2,1 15-8,19 107-1,-13-138 3,-9-23 8,0 0 0,0 0 0,1 1 0,-1-1 0,0 0 0,0 0 0,0 1 0,0-1 0,1 0 0,-1 0 0,0 0 0,0 0 0,1 1 0,-1-1 0,0 0 0,0 0 0,1 0-1,-1 0 1,0 0 0,0 0 0,1 0 0,-1 0 0,0 0 0,1 0 0,-1 0 0,0 0 0,0 0 0,1 0 0,-1 0 0,0 0 0,0 0 0,1 0 0,-1 0 0,0 0 0,1 0 0,1-2 0,-1 0 1,0 0 0,1 0-1,-1 0 1,0 0-1,0 0 1,0 0 0,0-1-1,0 1 1,0 0-1,-1 0 1,1-3 0,7-31 10,-3 0 1,2-49-1,-5-78 5,-2 131-14,-47-765 0,40 721-30,22 493-23,-11-218 61,-2-142 1,18 309 27,-12-320-34,1-31-2,-9-15-2,0 0 1,1 0-1,-1 0 0,0 0 1,1 0-1,-1 0 0,0 1 1,1-1-1,-1 0 0,0 0 1,1 0-1,-1 0 0,0 0 1,1 0-1,-1-1 0,0 1 1,1 0-1,-1 0 0,0 0 1,1 0-1,-1 0 0,0 0 0,1 0 1,-1-1-1,0 1 0,0 0 1,1 0-1,-1-1 0,0 1 1,0 0-1,1 0 0,-1-1 1,0 1-1,0 0 0,0 0 1,1-1-1,-1 1 0,0 0 1,0-1-1,0 1 0,0 0 1,0-1-1,0 1 0,6-16 5,-1 0 0,-1 1 0,-1-2-1,0 1 1,-1 0 0,0-21 0,0 11 0,6-709-36,-9 713 23,0 16 3,1 7-7,12 342 5,13 200 5,-25-541 2,2 23-2,1 0 0,8 32 0,-11-56 2,0 0 1,0 0-1,1 0 0,-1 0 0,0 0 0,1-1 0,-1 1 1,1 0-1,0 0 0,-1 0 0,1-1 0,0 1 0,-1 0 1,2 0-1,-2 0 0,1-1 0,-1 0 0,0 0 0,1 0 0,-1 0 0,1 0 0,-1 0 1,0 0-1,1 0 0,-1 0 0,0 0 0,1-1 0,-1 1 0,0 0 0,1 0 0,-1 0 1,0 0-1,1 0 0,-1-1 0,0 1 0,1 0 0,-1 0 0,0 0 0,0-1 0,1 1 1,-1 0-1,0-1 0,0 1 0,0 0 0,1 0 0,-1-1 0,0 1 0,0 0 1,0-1-1,0 1 0,0 0 0,1-1 0,3-12 1,-1 0 1,1 0-1,-2 0 0,0 0 1,-1 0-1,0 0 0,-1-22 1,0 8-1,-17-361 52,-34 4-49,48 359-7,2 16-3,0 0 0,-1 0 0,-4-13 1,5 21-1,0 7 1,4 188-17,2-71 29,-4-27 1,15 419 58,-15-497-65,0 1 0,1 0 1,0 1-1,7 25 0,-8-44-1,-1 0 0,0 0 0,0 0-1,0 0 1,0 0 0,1-1 0,-1 1-1,0 0 1,1 0 0,-1 0 0,1-1-1,-1 1 1,1 0 0,-1-1 0,1 1-1,0 0 1,-1-1 0,1 1 0,0-1 0,1 2-1,-2-2 1,1-1-1,-1 1 1,1 0-1,-1 0 1,1-1-1,-1 1 1,1 0-1,-1-1 1,0 1-1,1 0 1,-1-1-1,1 1 1,-1 0-1,0-1 1,1 1 0,-1-1-1,0 1 1,1-1-1,-1 1 1,0-1-1,0 1 1,1-1-1,-1 0 1,13-46-21,-3-17 25,2-125 0,-19-68 8,-4 110-4,-56-266 0,64 403-9,-7-32-4,9 40 5,1 0-1,-1 1 0,0-1 0,1 0 1,-1 0-1,0 0 0,0 0 0,0 1 1,0-1-1,-1 0 0,1 1 0,0-1 1,-3-1-1,4 3 1,-1 0-1,1 1 1,-1-1-1,1 0 1,-1 0-1,1 0 1,-1 1 0,1-1-1,-1 0 1,1 0-1,-1 1 1,1-1-1,0 1 1,-1-1 0,1 0-1,0 1 1,-1-1-1,1 1 1,0-1-1,-1 0 1,1 1 0,0-1-1,0 1 1,-1-1-1,1 1 1,0-1-1,0 1 1,0-1-1,0 1 1,0 0 0,0-1-1,0 1 1,0 0-1,-4 18-6,0 0-1,1 1 0,0 32 0,1-19 3,-40 933-1,42-952 4,-1 4-7,1 0-1,1-1 1,5 32 0,-6-49 8,0 0 1,0 0-1,0 0 0,0 1 0,0-1 1,0 0-1,0 0 0,0 1 1,0-1-1,0 0 0,0 0 0,0 1 1,0-1-1,0 0 0,0 0 1,0 1-1,0-1 0,1 0 0,-1 0 1,0 0-1,0 1 0,0-1 1,0 0-1,0 0 0,1 0 0,-1 0 1,0 1-1,0-1 0,0 0 0,0 0 1,1 0-1,-1 0 0,0 0 1,0 0-1,1 0 0,-1 1 0,0-1 1,0 0-1,1 0 0,-1 0 1,0 0-1,0 0 0,0 0 0,1 0 1,-1 0-1,0 0 0,0 0 1,1 0-1,-1 0 0,0-1 0,0 1 1,1 0-1,-1 0 0,0 0 1,0 0-1,0 0 0,1 0 0,-1 0 1,0-1-1,0 1 0,0 0 1,0 0-1,1 0 0,-1 0 0,0-1 1,0 1-1,0 0 0,0 0 1,0-1-1,9-17-33,1-22 14,-1 0 0,-2 0 0,1-47 1,-2-130 16,-6 172 1,-2-117 15,-7 0 0,-33-180 0,32 294-19,5 38 3,0 8 0,4 3 3,1 1 0,-1-1 0,0 0 0,0 0 0,1 0-1,-1 0 1,1 1 0,-1-1 0,1 0 0,0 1 0,-1-1 0,1 0-1,0 2 1,-5 42 0,2 0 0,4 59 0,0-32 0,26 587 11,-25-641-9,0 1 0,1-1 0,1 0 0,1 0 0,8 21 0,-13-38-2,1 0 0,-1-1 0,0 1-1,1 0 1,-1-1 0,0 1 0,1 0 0,-1-1 0,1 1 0,-1-1-1,1 1 1,0-1 0,-1 1 0,1-1 0,-1 1 0,1-1 0,0 1 0,-1-1-1,1 0 1,0 1 0,0-1 0,-1 0 0,1 0 0,0 0 0,0 1 0,-1-1-1,3 0 1,-2-1 1,0 1-1,0-1 0,0 1 1,0-1-1,0 1 0,0-1 1,0 0-1,0 0 1,0 0-1,0 1 0,0-1 1,0 0-1,0 0 0,-1 0 1,1 0-1,1-2 1,5-10 3,-1 0 0,-1-1 0,0 1 0,7-29 0,5-64 8,-16 103-11,13-117 0,-5 0 1,-5-1-1,-5 1 0,-27-187 1,25 281-8,-2 1 0,-13-42 0,18 66 6,0 0-1,-1 0 1,1 1 0,0-1-1,-1 0 1,1 0-1,0 1 1,-1-1 0,1 0-1,-1 1 1,1-1-1,-1 1 1,1-1-1,-1 0 1,1 1 0,-1-1-1,0 1 1,1-1-1,-1 1 1,0 0 0,1-1-1,-2 1 1,1 0-1,1 0 1,-1 1-1,0-1 1,1 0-1,-1 1 1,1-1 0,-1 1-1,0-1 1,1 1-1,-1-1 1,1 1-1,0-1 1,-1 1-1,1-1 1,-1 1-1,1 0 1,0-1 0,-1 1-1,1 0 1,0-1-1,0 1 1,-1 0-1,1-1 1,0 1-1,0 1 1,-7 36 0,1 0-1,3 0 1,0 58 0,2-52 2,13 578 81,-10-597-77,1-1 0,1 1 0,8 27 0,-12-51-6,0 0 1,1 0-1,-1 0 1,1 0-1,-1 0 1,1 0-1,-1 0 1,1 0-1,-1 0 0,1 0 1,0 0-1,-1-1 1,1 1-1,0 0 1,0 0-1,1 0 1,-2-1-1,1 0 0,-1 0 0,1 0 0,-1 0 0,0 0 0,1 0 0,-1 0 0,1 0 0,-1 0 0,0 0 0,1 0 0,-1 0 0,1 0 1,-1-1-1,0 1 0,1 0 0,-1 0 0,0 0 0,1-1 0,-1 1 0,0 0 0,1 0 0,-1-1 0,0 1 0,0 0 0,1-1 0,-1 1 1,2-3-1,0-1 0,0 1 0,0 0 0,-1-1 0,1 1 0,0-5 1,3-14 4,-1 0 0,-2 0 0,0 0 0,-1 0 0,-2-26 0,-3 6 10,-15-73 0,10 78 11,-23-61 1,26 83-22,-1 1 1,0 0-1,-1 0 0,0 0 1,-1 1-1,-18-21 0,24 31-4,0 0-1,-1 0 0,1 1 1,0-1-1,-1 1 1,1 0-1,-1-1 0,0 1 1,0 1-1,0-1 0,0 1 1,0-1-1,-4 0 1,5 2-4,0 0 1,0 0-1,0 0 1,1 0 0,-1 1-1,0-1 1,0 1-1,1-1 1,-1 1 0,0 0-1,1 0 1,-1 0-1,0 1 1,1-1 0,0 1-1,-1-1 1,1 1-1,0 0 1,-4 3 0,-2 5-4,1 0 1,0 1-1,0-1 1,1 1-1,0 1 1,1-1-1,1 1 1,0-1-1,-4 16 1,-8 38-25,1 1 0,-9 126 0,22 137-7,2-315 37,1 0 0,0-1 0,1 1-1,1-1 1,8 27 0,-11-40 0,0 0 0,0 1 0,0-1-1,0 1 1,0-1 0,0 0 0,0 1 0,0-1 0,1 1 0,-1-1 0,0 0-1,0 1 1,0-1 0,1 0 0,-1 1 0,0-1 0,1 0 0,-1 1 0,0-1 0,1 0-1,-1 0 1,0 1 0,1-1 0,-1 0 0,0 0 0,1 0 0,-1 0 0,1 1-1,-1-1 1,0 0 0,1 0 0,-1 0 0,1 0 0,-1 0 0,0 0 0,1 0-1,0 0 1,0-1 0,0 0-1,0 0 1,0 0-1,0 0 0,-1 0 1,1 0-1,0 0 1,0 0-1,-1 0 0,1 0 1,0 0-1,0-2 1,2-6-4,1-1 1,3-18-1,0-22 9,-2 1 0,-3-1-1,-1 0 1,-3 0 0,-15-93-1,13 122 5,-1 1 1,-1-1-1,-1 1 0,-10-22 0,12 33-5,1 1 0,-1 0 0,0 0 1,-1 0-1,0 0 0,0 1 0,-1 0 0,0 1 1,0-1-1,0 1 0,-12-7 0,16 11-4,0 0 0,0 1 0,0-1 1,-1 1-1,1 0 0,0 0 0,-1 0 0,1 0 0,-1 1 0,1-1 0,0 1 0,-1 0 0,1 0 0,-1 0 0,1 0 0,-1 1 0,1 0 0,-1-1 0,1 1 0,0 0 0,-1 1 0,1-1 1,0 0-1,0 1 0,0 0 0,-3 2 0,0 1-1,0 0 0,0 1 1,0 0-1,1 0 0,0 1 0,0-1 1,1 1-1,-1 0 0,2 1 0,-5 10 1,-2 7-7,2 0 0,1 1 0,1 0-1,1 1 1,-2 39 0,9 135-38,1-157 42,1-1 0,3 1 0,1-1 0,22 68 0,-26-101 1,0 0-1,1 0 1,0 0-1,9 13 1,-13-22 1,0 1 1,0-1 0,0 0-1,0 1 1,0-1-1,0 0 1,0 0 0,0 1-1,1-1 1,-1 0-1,0 0 1,1-1 0,-1 1-1,1 0 1,-1 0-1,1-1 1,0 1 0,-1-1-1,1 1 1,0-1-1,-1 0 1,1 1 0,0-1-1,-1 0 1,1 0-1,0 0 1,-1 0 0,1-1-1,0 1 1,-1 0-1,1-1 1,0 1-1,-1-1 1,1 0 0,1-1-1,2-1 2,-1 0 0,1-1 0,-1 0 0,0 0 0,0 0 0,-1-1 0,1 1 0,-1-1 0,0 0 0,0 0 0,-1 0 0,3-7 0,3-9 3,9-40-1,-15 51-4,7-28 8,-2-1 0,-1 1 0,-3-2 0,-1-59 0,-3 78-2,0 1 0,-2-1 0,0 1 0,-2 0 0,0 0 0,-1 1 0,-1-1 0,-1 1 1,0 0-1,-18-26 0,22 39-3,0 0 0,-1 1 0,0-1 0,-9-7 0,13 12-2,-1 0 0,1 0 0,0 0 1,0 0-1,-1 0 0,1 0 0,-1 0 0,1 0 0,-1 1 0,1-1 1,-1 1-1,1-1 0,-1 1 0,1 0 0,-1-1 0,0 1 1,1 0-1,-1 0 0,1 0 0,-1 0 0,0 1 0,1-1 0,-1 0 1,1 1-1,-1-1 0,0 1 0,1-1 0,-2 2 0,0 0-1,1 0 1,-1 1-1,1-1 0,0 1 0,0 0 0,0-1 0,1 1 0,-1 0 0,0 0 0,1 0 0,0 0 1,0 1-1,0-1 0,0 0 0,0 0 0,0 7 0,0 6-6,0 1 1,1 17-1,1-26 6,1 30 3,2 1-1,1-1 0,2 0 1,2 0-1,2-1 0,15 39 1,-23-68-4,0 1 1,1-1 0,0 0 0,0 0 0,1 0-1,0-1 1,0 0 0,1 0 0,11 12 0,-16-18 1,1 1 0,-1-1 0,1 0 0,-1 0 0,0 0 0,1-1 0,0 1 0,-1 0 0,1-1 1,-1 1-1,1-1 0,0 1 0,0-1 0,-1 0 0,1 1 0,0-1 0,-1 0 0,1 0 0,0-1 0,0 1 1,1 0-1,0-1-1,-1 0 1,0-1 0,1 1-1,-1 0 1,0-1 0,0 1 0,0-1-1,0 0 1,0 1 0,0-1-1,-1 0 1,4-4 0,2-5-2,-1-1 0,0 0 0,-1 0 0,6-19 0,5-24 8,-3-1 0,-2-1 1,-3 0-1,-2 0 0,-3-1 0,-7-92 1,4 145-1,-1 20-3,2 37-17,3 0-1,2-1 1,2 1-1,17 54 1,-8-60 7,-17-44 6,2 1-1,-1-1 1,0 0 0,0 0 0,1 0 0,-1 0 0,1 0 0,0 0 0,-1 0 0,1 0 0,0-1 0,0 1 0,0-1 0,0 0 0,1 1 0,2 0 0,-4-2 1,1 0 0,-1 0 0,1 0-1,0 0 1,-1 0 0,1 0 0,-1-1 0,1 1 0,-1-1 0,1 1 0,-1-1 0,1 1 0,-1-1 0,1 0 0,-1 0 0,0 0 0,1 0 0,-1 0 0,0 0 0,0 0 0,0 0 0,0 0 0,0-1 0,0 1 0,0 0 0,0-1-1,1-1 1,20-43 1,-21 44 0,9-25 16,-2-1 0,7-41 0,-11 48-12,-4 20-1,8 92 9,1 9 8,-13-98-38,3-2 16,1 0 0,-1-1 0,0 1 0,0-1 1,1 1-1,-1-1 0,0 0 0,1 1 0,-1-1 0,1 0 1,-1 1-1,1-1 0,-1 0 0,1 0 0,-1 1 0,1-1 1,0 0-1,-1-1 0,-5-11 3,1 0-1,1 0 1,0 0-1,-4-23 1,-3-47 1,10 81-1,1 10-2,4 61-15,14 78 0,-1-22 1,-15-113 17,-4-78-3,-12-18-1,-40-142 0,-47-74-12,96 288 12,-1-6-10,0 1 1,-14-24-1,8 28 0,12 12 11,-1 1-1,1 0 1,0 0-1,0 0 1,-1 0-1,1 0 1,0 0-1,0 0 1,-1 0-1,1 0 1,0 1-1,0-1 1,-1 0-1,1 0 1,0 0-1,0 0 1,-1 0-1,1 0 1,0 0-1,0 1 1,0-1-1,-1 0 1,1 0-1,0 0 1,0 0-1,0 1 1,0-1-1,-1 0 1,1 0-1,0 1 1,0-1-1,0 0 1,0 0-1,0 1 1,0-1-1,-2 6-4,1-1 0,0 0 0,0 1-1,0-1 1,1 7 0,5 213-105,1-99 73,-5-70 18,14 375-68,-14-429 77,0-6 3,2-10-6,1-50-22,-7-95 0,-18-67 23,-60-213-48,179 964-8,-77-402 58,3-2 14,-13-91-18,-11-30 13,0 0 1,0 1-1,0-1 1,0 0-1,1 0 1,-1 1 0,0-1-1,0 0 1,0 0-1,1 1 1,-1-1-1,0 0 1,0 0-1,1 0 1,-1 1 0,0-1-1,0 0 1,1 0-1,-1 0 1,0 0-1,1 0 1,-1 0 0,0 0-1,1 1 1,-1-1-1,0 0 1,1 0-1,-1 0 1,0 0 0,1 0-1,-1-1 1,0 1-1,1 0 1,-1 0-1,0 0 1,0 0 0,1 0-1,-1 0 1,0 0-1,1-1 1,-1 1-1,0 0 1,0 0 0,1 0-1,-1-1 1,0 1-1,1-1 1,9-15-9,-2-7 8,-1 0-1,-1-1 0,0 1 1,1-29-1,4-105-7,-9 118 9,-9-376 0,21 484-63,19 182 33,20 120 39,-50-357-8,-3-10-3,0-1 0,1 1 0,-1 0 0,1-1 0,0 1 0,0 0 0,0-1 0,1 1 0,-1-1 0,1 0-1,0 0 1,0 1 0,0-1 0,4 4 0,-5-6 2,-1-1 0,1 0 0,-1 0 0,0 1-1,1-1 1,-1 0 0,1 0 0,-1 0 0,1 0-1,-1 0 1,1 0 0,-1 0 0,1 0 0,-1 0-1,1 0 1,-1 0 0,0 0 0,1 0 0,-1 0-1,1 0 1,-1 0 0,1 0 0,-1 0 0,1-1-1,-1 1 1,0 0 0,1 0 0,-1-1 0,1 1-1,-1 0 1,0-1 0,1 1 0,-1 0 0,0-1-1,1 1 1,-1 0 0,0-1 0,0 1 0,1-1-1,-1 0 1,9-21-3,-8 19 2,6-22 1,0-1 0,-2 0 0,-2-1 0,2-48 0,-6 15 20,-8-62-1,0 54 4,-3 0 0,-2 1 0,-4 0 0,-30-73 0,43 128-21,4 8-1,1 1-1,-1 0 1,-1-1-1,1 1 1,-1 0-1,1 0 1,-1 0-1,0 0 1,0 0-1,0 0 1,0 1-1,-1-1 1,1 1-1,-1-1 1,-4-3-1,6 6 0,1 0 0,-1 0 0,1 0-1,0 0 1,-1 0 0,1 0 0,-1 0-1,1 0 1,-1 0 0,1 0-1,0 0 1,-1 0 0,1 0 0,-1 0-1,1 0 1,0 0 0,-1 0 0,1 0-1,-1 1 1,1-1 0,0 0-1,-1 0 1,1 1 0,0-1 0,-1 0-1,1 0 1,0 1 0,-1-1 0,1 0-1,0 1 1,0-1 0,0 0-1,-1 1 1,1-1 0,0 0 0,0 1-1,0-1 1,-1 1 0,-2 11-2,0 0 0,1 0 0,0 0 0,1 0 0,1 23 0,-1-27-1,-2 174-1262,8-1 1,33 211-1,-22-291 658,-1-6-189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49:1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382 247 4657 0 0,'-5'-10'6876'0'0,"3"21"-4015"0"0,2 8-2575 0 0,0-1-1 0 0,2 1 1 0 0,0-1 0 0 0,0 0 0 0 0,11 34 0 0 0,-3-8-32 0 0,10 50 435 0 0,-4 1 0 0 0,6 155-1 0 0,-22-248-416 0 0,-11-83 223 0 0,-3 0 1 0 0,-3 2-1 0 0,-32-90 0 0 0,-33-56 548 0 0,67 198-736 0 0,15 26-296 0 0,0 1 1 0 0,0 0-1 0 0,-1-1 0 0 0,1 1 1 0 0,0 0-1 0 0,-1-1 0 0 0,1 1 0 0 0,-1 0 1 0 0,1-1-1 0 0,0 1 0 0 0,-1 0 1 0 0,1 0-1 0 0,-1-1 0 0 0,1 1 1 0 0,-1 0-1 0 0,1 0 0 0 0,-1 0 0 0 0,1 0 1 0 0,-1 0-1 0 0,1 0 0 0 0,-1-1 1 0 0,0 2-1 0 0,0-1 1 0 0,1 0 0 0 0,-1 1 0 0 0,1-1 0 0 0,-1 1 0 0 0,0-1-1 0 0,1 1 1 0 0,-1-1 0 0 0,1 1 0 0 0,0-1 0 0 0,-1 1 0 0 0,1-1-1 0 0,-1 1 1 0 0,1 0 0 0 0,0-1 0 0 0,-1 1 0 0 0,1 0 0 0 0,0-1-1 0 0,0 1 1 0 0,0 0 0 0 0,-1 0 0 0 0,-2 14 41 0 0,0 1 1 0 0,1 0 0 0 0,1 0-1 0 0,0 0 1 0 0,1 0-1 0 0,3 18 1 0 0,-2-7-17 0 0,20 245 96 0 0,-4-83-79 0 0,-13-124-79 0 0,22 102 0 0 0,-26-167 22 0 0,0 1 0 0 0,0 0 0 0 0,0 0 0 0 0,0-1 0 0 0,0 1-1 0 0,0 0 1 0 0,0-1 0 0 0,1 1 0 0 0,-1 0 0 0 0,0 0 0 0 0,1-1 0 0 0,-1 1-1 0 0,0 0 1 0 0,1-1 0 0 0,-1 1 0 0 0,1-1 0 0 0,-1 1 0 0 0,1 0-1 0 0,-1-1 1 0 0,1 1 0 0 0,-1-1 0 0 0,1 0 0 0 0,-1 1 0 0 0,1-1 0 0 0,0 1-1 0 0,-1-1 1 0 0,1 0 0 0 0,0 1 0 0 0,0-1 0 0 0,0 0-1 0 0,0-1 0 0 0,0 1-1 0 0,-1-1 1 0 0,1 1 0 0 0,0-1 0 0 0,-1 0 0 0 0,1 1 0 0 0,-1-1-1 0 0,1 0 1 0 0,-1 0 0 0 0,1 1 0 0 0,-1-1 0 0 0,1 0-1 0 0,-1 0 1 0 0,0 0 0 0 0,1 1 0 0 0,-1-1 0 0 0,0 0 0 0 0,0 0-1 0 0,0 0 1 0 0,0 0 0 0 0,0 0 0 0 0,0 1 0 0 0,0-2 0 0 0,5-41 4 0 0,-2 1 0 0 0,-2-1 0 0 0,-2 1 0 0 0,-1-1 0 0 0,-3 1 0 0 0,-10-48 0 0 0,-61-261 162 0 0,72 327-83 0 0,0-1-1 0 0,-11-29 0 0 0,12 56 72 0 0,0 11-85 0 0,-2 14 0 0 0,5 18-21 0 0,2-1 0 0 0,10 65 0 0 0,-7-72-35 0 0,60 500 70 0 0,-62-519-82 0 0,-2-2-10 0 0,1 0 1 0 0,1 0-1 0 0,0 0 1 0 0,1 0-1 0 0,9 21 0 0 0,-13-37 12 0 0,0 0 0 0 0,0 0 0 0 0,0 0 0 0 0,0 0 0 0 0,0 1 0 0 0,0-1 0 0 0,0 0 0 0 0,0 0 0 0 0,0 0 0 0 0,0 0 0 0 0,0 0 0 0 0,0 0 0 0 0,0 0 0 0 0,0 1 0 0 0,0-1 0 0 0,0 0 0 0 0,0 0 0 0 0,0 0 0 0 0,0 0 0 0 0,0 0 0 0 0,0 0 0 0 0,0 0 0 0 0,0 0 0 0 0,0 0 0 0 0,0 1 0 0 0,1-1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0,0-1 0 0 0,2-8-31 0 0,-2-14 5 0 0,-3-1 24 0 0,-1 1 0 0 0,-9-34 0 0 0,-1-3 1 0 0,-40-183-3 0 0,9 43 2 0 0,35 149 9 0 0,-30-117 108 0 0,40 166-41 0 0,-1 2-69 0 0,1 1-1 0 0,-1-1 0 0 0,1 0 0 0 0,-1 0 0 0 0,0 1 0 0 0,1-1 0 0 0,-1 0 1 0 0,1 1-1 0 0,-1-1 0 0 0,1 1 0 0 0,0-1 0 0 0,-1 1 0 0 0,1-1 1 0 0,-1 1-1 0 0,1-1 0 0 0,0 1 0 0 0,-1-1 0 0 0,1 1 0 0 0,0-1 0 0 0,0 1 1 0 0,-1-1-1 0 0,1 1 0 0 0,0 0 0 0 0,0-1 0 0 0,0 2 0 0 0,-3 15 17 0 0,2 49-6 0 0,11 104 0 0 0,25 67-78 0 0,-20-141 54 0 0,23 155-111 0 0,-62-395 2 0 0,-25-137-138 0 0,30 188 308 0 0,-11-138 1 0 0,30 218 47 0 0,3 21-59 0 0,7 39-42 0 0,-6-28 10 0 0,11 83-8 0 0,2 3 0 0 0,-11-83-5 0 0,-3-11 5 0 0,0 1 1 0 0,-1-1 0 0 0,0 1 0 0 0,0 14 0 0 0,-2-26-8 0 0,1-12-81 0 0,4-8 77 0 0,-1-1 0 0 0,1-32 0 0 0,-3-156-3 0 0,-1 172 21 0 0,0 18 4 0 0,-1 1-1 0 0,-2-21 1 0 0,4 74 40 0 0,-1 37 0 0 0,2 50-65 0 0,-1-99 22 0 0,11 159-23 0 0,-11-86-71 0 0,-1-95 90 0 0,0-1-2 0 0,1 0 2 0 0,-2 0-8 0 0,1-1-29 0 0,2-12 33 0 0,-9-6 1 0 0,6 19 6 0 0,0 0 0 0 0,0-2-5 0 0,0 2 5 0 0,1-1 7 0 0,-8 0 8 0 0,6 1-19 0 0,1 0-6 0 0,-4-6 17 0 0,0-3-7 0 0,3 9-1 0 0,0 0-4 0 0,1 0 2 0 0,0 0-8 0 0,-2 0 3 0 0,0 0 1 0 0,0 0 0 0 0,0 0-1 0 0,2 0-5 0 0,-2 0 5 0 0,1 0 2 0 0,0 0 3 0 0,1 0-8 0 0,-1 0 5 0 0,0 0 0 0 0,0 0 1 0 0,0 0-1 0 0,0 0 0 0 0,0 0 0 0 0,0 0 0 0 0,1-1 0 0 0,-1 1 0 0 0,0 0 0 0 0,0 0 0 0 0,0-1 0 0 0,0 1 0 0 0,0 0 0 0 0,0-1 0 0 0,1 1 0 0 0,-1-1 0 0 0,-1 0 0 0 0,-5-2 10 0 0,6 3-10 0 0,1 0 6 0 0,0-2-6 0 0,0 0 0 0 0,0 2 5 0 0,-1 0-5 0 0,0-1 0 0 0,0 0-1 0 0,1 1 1 0 0,-1-1-1 0 0,1 0 1 0 0,-1 1-1 0 0,1-1 1 0 0,-1 0-1 0 0,1 0 1 0 0,0 1-1 0 0,-1-1 1 0 0,1 0-1 0 0,0 0 1 0 0,0 0-1 0 0,0 0 1 0 0,-1 0 0 0 0,1 1-1 0 0,0-1 1 0 0,0-2-1 0 0,-2-5 6 0 0,1 8-4 0 0,0-1-1 0 0,0 0-1 0 0,0 0 1 0 0,0 0 0 0 0,-1 1-1 0 0,1-1 1 0 0,0 1 0 0 0,0-1-1 0 0,0 1 1 0 0,0-1 0 0 0,-1 1-1 0 0,1-1 1 0 0,0 1 0 0 0,0 0-1 0 0,-1 0 1 0 0,1 0 0 0 0,0 0-1 0 0,-1 0 1 0 0,1 0 0 0 0,0 0-1 0 0,-2 1 1 0 0,2 0 0 0 0,0 1-1 0 0,1 0 1 0 0,-1 0-1 0 0,0 0 1 0 0,1 0 0 0 0,0 0-1 0 0,-1 0 1 0 0,1 0 0 0 0,0 0-1 0 0,0 0 1 0 0,0 0-1 0 0,1 2 1 0 0,-1-3 14 0 0,0 36-29 0 0,0-37 29 0 0,0 0-8 0 0,0 0-7 0 0,0 1 0 0 0,0-1 0 0 0,0 0 0 0 0,0 0 0 0 0,0 0 0 0 0,0 0 0 0 0,0 1 0 0 0,0-1 0 0 0,0 0-1 0 0,0 0 1 0 0,0 0 0 0 0,0 0 0 0 0,0 0 0 0 0,0 1 0 0 0,0-1 0 0 0,0 0 0 0 0,0 0 0 0 0,1 0 0 0 0,-1 0 0 0 0,0 0 0 0 0,0 1 0 0 0,0-1 0 0 0,0 0 0 0 0,0 0 0 0 0,0 0 0 0 0,1 0 0 0 0,-1 0 0 0 0,0 0 0 0 0,0 0 0 0 0,0 0 0 0 0,0 0 0 0 0,1 0 0 0 0,-1 0 0 0 0,0 1 0 0 0,0-1 0 0 0,0 0 0 0 0,0 0 0 0 0,0 0 0 0 0,1 0 0 0 0,-1 0 0 0 0,0 0 0 0 0,0 0 0 0 0,0-1 0 0 0,9-7-3 0 0,-8 8 7 0 0,0 0-2 0 0,-1 0 10 0 0,16 0-32 0 0,-15 0 19 0 0,18-2 14 0 0,-7 2-17 0 0,-12 0 11 0 0,4-9-12 0 0,-1 0-1 0 0,0 0 1 0 0,-1 0 0 0 0,0-1-1 0 0,0 1 1 0 0,0-20 0 0 0,-3-70-22 0 0,0 46 26 0 0,-13-143-11 0 0,1 2 98 0 0,13 193-64 0 0,1 3-4 0 0,7 24 14 0 0,-2 0 0 0 0,6 34 0 0 0,-2-5-10 0 0,37 196 28 0 0,20 87-27 0 0,-66-330-28 0 0,1 0 0 0 0,0-1 0 0 0,1 1 0 0 0,0 0 0 0 0,0-1 0 0 0,0 0 0 0 0,1 0 0 0 0,0 0-1 0 0,5 7 1 0 0,-9-14 4 0 0,1 1-1 0 0,-1-1 0 0 0,1 0 1 0 0,-1 1-1 0 0,0-1 0 0 0,1 1 1 0 0,-1-1-1 0 0,1 0 0 0 0,-1 0 0 0 0,1 1 1 0 0,-1-1-1 0 0,1 0 0 0 0,-1 0 1 0 0,1 0-1 0 0,-1 1 0 0 0,1-1 1 0 0,-1 0-1 0 0,1 0 0 0 0,-1 0 1 0 0,1 0-1 0 0,0 0 0 0 0,-1 0 0 0 0,1 0 1 0 0,-1 0-1 0 0,1 0 0 0 0,-1 0 1 0 0,1 0-1 0 0,0-1 0 0 0,10-12-32 0 0,2-23 1 0 0,-6-4 44 0 0,-2-1 0 0 0,-1 1 0 0 0,-2-1 0 0 0,-6-73 0 0 0,-38-161 184 0 0,41 269-193 0 0,-63-451 166 0 0,59 417-47 0 0,4 37-63 0 0,9 21 96 0 0,44 232 99 0 0,-34-150-221 0 0,12 69 0 0 0,75 323-4 0 0,-104-487-32 0 0,1 6-11 0 0,1-1 1 0 0,1 1 0 0 0,-1-1 0 0 0,2 0 0 0 0,-1 0 0 0 0,1-1 0 0 0,10 14 0 0 0,-15-22 10 0 0,0-1 0 0 0,1 1 0 0 0,-1-1 1 0 0,0 1-1 0 0,1-1 0 0 0,-1 0 0 0 0,0 1 1 0 0,1-1-1 0 0,-1 1 0 0 0,1-1 0 0 0,-1 0 1 0 0,1 1-1 0 0,-1-1 0 0 0,1 0 1 0 0,-1 1-1 0 0,1-1 0 0 0,-1 0 0 0 0,1 0 1 0 0,-1 0-1 0 0,1 0 0 0 0,0 1 0 0 0,-1-1 1 0 0,1 0-1 0 0,-1 0 0 0 0,1 0 0 0 0,-1 0 1 0 0,1 0-1 0 0,0 0 0 0 0,-1-1 0 0 0,1 1 1 0 0,-1 0-1 0 0,1 0 0 0 0,0 0 0 0 0,0-1-1 0 0,0-1-1 0 0,0 1 1 0 0,0 0-1 0 0,0 0 1 0 0,0 0-1 0 0,-1 0 0 0 0,1-1 1 0 0,-1 1-1 0 0,1 0 1 0 0,0-1-1 0 0,-1 1 0 0 0,1-3 1 0 0,5-45-51 0 0,-6 47 54 0 0,-1-14 8 0 0,1-1 0 0 0,-2 0-1 0 0,0 1 1 0 0,-1-1 0 0 0,-1 1-1 0 0,-9-27 1 0 0,-48-94 48 0 0,18 43-49 0 0,-72-261 53 0 0,104 314-21 0 0,-3-1 51 0 0,13 39-36 0 0,-1 6 1 0 0,1 1-41 0 0,-1 1 0 0 0,1 0-1 0 0,-1-1 1 0 0,2 1 0 0 0,-1 0 0 0 0,0 0 0 0 0,1 0 0 0 0,0 6 0 0 0,4 46 23 0 0,-2-39-24 0 0,77 549 4 0 0,-73-533-26 0 0,-2-6-22 0 0,1-1 0 0 0,17 51-1 0 0,-22-77 30 0 0,0 0 0 0 0,0 0-1 0 0,0 0 1 0 0,0-1-1 0 0,1 1 1 0 0,-1 0 0 0 0,0 0-1 0 0,1-1 1 0 0,-1 1 0 0 0,0 0-1 0 0,1 0 1 0 0,-1-1-1 0 0,1 1 1 0 0,-1-1 0 0 0,1 1-1 0 0,0 0 1 0 0,-1-1 0 0 0,1 1-1 0 0,-1-1 1 0 0,1 1 0 0 0,0-1-1 0 0,1 1 1 0 0,-2-2-1 0 0,1 1 0 0 0,-1-1 0 0 0,1 1 0 0 0,-1-1 0 0 0,0 0 0 0 0,1 0-1 0 0,-1 1 1 0 0,0-1 0 0 0,1 0 0 0 0,-1 0 0 0 0,0 1 0 0 0,0-1 0 0 0,0 0 0 0 0,1 0 0 0 0,-1 1 0 0 0,0-1 0 0 0,0-1 0 0 0,0-41-84 0 0,-4-3 57 0 0,-3 0 0 0 0,-20-69 0 0 0,-39-89 90 0 0,5 17-12 0 0,-18-160 149 0 0,78 340-182 0 0,0 4 43 0 0,0 14 56 0 0,36 260 34 0 0,-24-201-140 0 0,25 149-22 0 0,107 359-1 0 0,-141-571 12 0 0,2 5-9 0 0,-1 0 1 0 0,1-1-1 0 0,1 0 0 0 0,0 0 1 0 0,0 0-1 0 0,2 0 0 0 0,-1-1 1 0 0,12 15-1 0 0,-18-25 12 0 0,0 0 0 0 0,0 0 0 0 0,1 1 0 0 0,-1-1 0 0 0,0 0 0 0 0,0 0 0 0 0,0 1 0 0 0,1-1 0 0 0,-1 0 0 0 0,0 0 0 0 0,0 0 0 0 0,1 0 0 0 0,-1 1 0 0 0,0-1 0 0 0,0 0 0 0 0,1 0 0 0 0,-1 0 0 0 0,0 0 0 0 0,0 0 0 0 0,1 0 1 0 0,-1 0-1 0 0,0 0 0 0 0,1 1 0 0 0,-1-1 0 0 0,0 0 0 0 0,1 0 0 0 0,-1 0 0 0 0,0 0 0 0 0,0-1 0 0 0,1 1 0 0 0,-1 0 0 0 0,0 0 0 0 0,1 0 0 0 0,-1 0 0 0 0,0 0 0 0 0,0 0 0 0 0,1 0 0 0 0,-1-1 0 0 0,0 1 0 0 0,0 0 0 0 0,1 0 0 0 0,-1 0 0 0 0,0 0 0 0 0,1-1 0 0 0,4-17-43 0 0,-5-26 4 0 0,-4 7 35 0 0,-1 0 0 0 0,-16-54-1 0 0,-32-72 59 0 0,32 102-29 0 0,-17-58 68 0 0,4-2 0 0 0,6-1-1 0 0,-16-158 1 0 0,43 269-60 0 0,-2-12 18 0 0,3 18 24 0 0,2 10 69 0 0,64 304 261 0 0,-38-199-366 0 0,34 130 6 0 0,-42-173-42 0 0,46 98 0 0 0,-66-163-1 0 0,3 5-5 0 0,1 1-1 0 0,-1-1 1 0 0,1 0-1 0 0,0 0 1 0 0,1 0-1 0 0,0-1 1 0 0,0 1-1 0 0,0-1 1 0 0,10 8 0 0 0,-15-13 3 0 0,1-1 1 0 0,-1 0-1 0 0,1 0 1 0 0,-1 1 0 0 0,1-1-1 0 0,-1 0 1 0 0,1 0 0 0 0,-1 1-1 0 0,1-1 1 0 0,-1 0 0 0 0,1 0-1 0 0,-1 0 1 0 0,1 0 0 0 0,0 0-1 0 0,-1 0 1 0 0,1 0-1 0 0,-1 0 1 0 0,1 0 0 0 0,-1 0-1 0 0,1 0 1 0 0,-1-1 0 0 0,1 1-1 0 0,0 0 1 0 0,-1 0 0 0 0,1 0-1 0 0,-1-1 1 0 0,1 1 0 0 0,-1 0-1 0 0,1-1 1 0 0,0 0-1 0 0,0 0-1 0 0,0 0 1 0 0,0-1 0 0 0,0 1 0 0 0,0 0-1 0 0,-1-1 1 0 0,1 1 0 0 0,0 0 0 0 0,-1-1-1 0 0,1-2 1 0 0,5-37-20 0 0,-6-5 52 0 0,-3 0 0 0 0,-1 0 0 0 0,-3 1 0 0 0,-1-1 0 0 0,-2 2 0 0 0,-29-78 0 0 0,9 37 76 0 0,4-2-1 0 0,4 0 0 0 0,-19-164 1 0 0,40 237-39 0 0,3 14 98 0 0,3 22 5 0 0,58 306 146 0 0,-35-191-276 0 0,58 258 2 0 0,-79-377-42 0 0,-6-15-8 0 0,0 0 0 0 0,1 0 0 0 0,-1 0-1 0 0,0 0 1 0 0,-1 0 0 0 0,2 7-1 0 0,6-34-75 0 0,-7-22 65 0 0,-2-1 0 0 0,-2 1 0 0 0,-10-53-1 0 0,-40-136 80 0 0,8 39-45 0 0,12-38 145 0 0,57 391 238 0 0,-13-87-363 0 0,104 595-13 0 0,-110-642-32 0 0,-4-13 2 0 0,1 0 0 0 0,0 0 1 0 0,0 0-1 0 0,1 0 0 0 0,1 0 1 0 0,0-1-1 0 0,0 0 1 0 0,6 11-1 0 0,-10-20 6 0 0,1 1-1 0 0,-1-1 1 0 0,0 0 0 0 0,0 0-1 0 0,0 1 1 0 0,0-1 0 0 0,1 0-1 0 0,-1 1 1 0 0,0-1 0 0 0,0 0-1 0 0,1 0 1 0 0,-1 1 0 0 0,0-1-1 0 0,0 0 1 0 0,1 0 0 0 0,-1 0-1 0 0,0 1 1 0 0,1-1 0 0 0,-1 0-1 0 0,0 0 1 0 0,1 0 0 0 0,-1 0-1 0 0,0 0 1 0 0,1 0 0 0 0,-1 0-1 0 0,0 0 1 0 0,1 1 0 0 0,-1-1-1 0 0,0 0 1 0 0,1-1 0 0 0,-1 1-1 0 0,0 0 1 0 0,1 0 0 0 0,-1 0-1 0 0,0 0 1 0 0,1 0 0 0 0,-1 0-1 0 0,0 0 1 0 0,1-1 0 0 0,7-14-53 0 0,-3-22-16 0 0,-5 37 70 0 0,3-49-25 0 0,-3 1 0 0 0,-1 0 0 0 0,-13-71 0 0 0,-39-143 53 0 0,12 76 5 0 0,5-63 160 0 0,79 552 105 0 0,-27-203-291 0 0,60 304-44 0 0,-73-392 32 0 0,-2-6-5 0 0,0 1 0 0 0,1 0 0 0 0,0-1-1 0 0,0 1 1 0 0,0-1 0 0 0,1 0 0 0 0,0 1 0 0 0,1-1 0 0 0,-1-1 0 0 0,5 7 0 0 0,-7-12 7 0 0,-1 1 1 0 0,0-1-1 0 0,1 0 1 0 0,-1 1-1 0 0,1-1 0 0 0,-1 0 1 0 0,0 0-1 0 0,1 1 1 0 0,-1-1-1 0 0,1 0 1 0 0,-1 0-1 0 0,1 0 0 0 0,-1 1 1 0 0,1-1-1 0 0,-1 0 1 0 0,0 0-1 0 0,1 0 0 0 0,-1 0 1 0 0,1 0-1 0 0,-1 0 1 0 0,1 0-1 0 0,-1 0 0 0 0,1 0 1 0 0,-1 0-1 0 0,1 0 1 0 0,-1-1-1 0 0,1 1 1 0 0,-1 0-1 0 0,1 0 0 0 0,-1 0 1 0 0,0 0-1 0 0,1-1 1 0 0,0 1-1 0 0,10-17-66 0 0,-1-23 6 0 0,-6 6 55 0 0,-1-1 1 0 0,-2 1-1 0 0,-1-1 0 0 0,-2 1 1 0 0,-7-37-1 0 0,-43-170 52 0 0,5 36-27 0 0,15-16 4 0 0,18 120 113 0 0,13 99-77 0 0,11 45 109 0 0,10 89-81 0 0,85 490-77 0 0,-100-598-20 0 0,-3-9-10 0 0,1-1 0 0 0,0 1 0 0 0,2-1-1 0 0,-1 0 1 0 0,13 25 0 0 0,-17-39 19 0 0,0 1 1 0 0,1-1-1 0 0,-1 1 0 0 0,0-1 0 0 0,0 1 1 0 0,0-1-1 0 0,1 0 0 0 0,-1 1 1 0 0,0-1-1 0 0,1 1 0 0 0,-1-1 1 0 0,0 0-1 0 0,0 1 0 0 0,1-1 1 0 0,-1 0-1 0 0,1 0 0 0 0,-1 1 0 0 0,0-1 1 0 0,1 0-1 0 0,-1 0 0 0 0,1 1 1 0 0,-1-1-1 0 0,1 0 0 0 0,-1 0 1 0 0,0 0-1 0 0,1 0 0 0 0,-1 0 1 0 0,1 0-1 0 0,-1 0 0 0 0,1 0 0 0 0,-1 0 1 0 0,1 0-1 0 0,0 0-2 0 0,0-1 1 0 0,0 0-1 0 0,-1 1 0 0 0,1-1 1 0 0,0 0-1 0 0,-1 0 1 0 0,1 1-1 0 0,-1-1 0 0 0,1 0 1 0 0,-1 0-1 0 0,1 0 0 0 0,-1 0 1 0 0,0 0-1 0 0,1-1 0 0 0,7-36-88 0 0,-6 14 83 0 0,0 0 1 0 0,-2 0 0 0 0,0 0 0 0 0,-6-33 0 0 0,-2 13 38 0 0,-21-64 0 0 0,1 15 4 0 0,3-1 1 0 0,5-1-1 0 0,-14-167 0 0 0,51 432 335 0 0,43 412-359 0 0,-55-543-15 0 0,0 5-42 0 0,1-1 0 0 0,18 56-1 0 0,-24-97-2 0 0,2-4-40 0 0,0-1 81 0 0,1-1-1 0 0,-2 0 1 0 0,1 0 0 0 0,0 0-1 0 0,-1 1 1 0 0,1-1-1 0 0,-1-1 1 0 0,0 1-1 0 0,-1 0 1 0 0,1-8 0 0 0,1-52-31 0 0,-2 46 44 0 0,-4-45 5 0 0,-3-1 0 0 0,-25-109 0 0 0,-2-17 4 0 0,26 128 21 0 0,2 0 0 0 0,4-82 0 0 0,3 139 27 0 0,0 6-17 0 0,3 12 6 0 0,2 19-10 0 0,13 308 39 0 0,-8-82-136 0 0,-10-249 49 0 0,-1-6 0 0 0,-1 0 1 0 0,1 1-1 0 0,1-1 1 0 0,-1 1-1 0 0,1-1 1 0 0,-1 0 0 0 0,1 1-1 0 0,0-1 1 0 0,0 0-1 0 0,0 0 1 0 0,1 1-1 0 0,2 4 1 0 0,-4-8 6 0 0,0 0 0 0 0,1 0 0 0 0,-1 0 0 0 0,0 0 0 0 0,1 0 0 0 0,-1 0 0 0 0,0 0 0 0 0,0 0 0 0 0,1 0 0 0 0,-1 0 0 0 0,0 0 0 0 0,1 0 0 0 0,-1-1 0 0 0,0 1 0 0 0,0 0 1 0 0,1 0-1 0 0,-1 0 0 0 0,0 0 0 0 0,0 0 0 0 0,1-1 0 0 0,-1 1 0 0 0,0 0 0 0 0,0 0 0 0 0,0 0 0 0 0,1-1 0 0 0,-1 1 0 0 0,0 0 0 0 0,0 0 0 0 0,0 0 0 0 0,0-1 0 0 0,1 1 0 0 0,-1 0 0 0 0,0-1 0 0 0,0 1 0 0 0,0 0 0 0 0,0 0 0 0 0,0-1 0 0 0,0 1 0 0 0,0 0 0 0 0,0 0 0 0 0,0-1 0 0 0,0 1 1 0 0,5-17-42 0 0,-5 14 28 0 0,5-20 0 0 0,-2 1 1 0 0,0-1-1 0 0,-2 0 0 0 0,0 0 0 0 0,-2 0 1 0 0,-6-40-1 0 0,-36-136 53 0 0,37 176-41 0 0,-1-7 11 0 0,-12-40 3 0 0,17 64-2 0 0,0 0 0 0 0,-1 0 0 0 0,0 0 0 0 0,0 0 0 0 0,0 0 0 0 0,-1 1 0 0 0,1-1 0 0 0,-6-5 0 0 0,8 11-4 0 0,0-1 0 0 0,0 0-1 0 0,0 1 1 0 0,0-1 0 0 0,0 0 0 0 0,0 1-1 0 0,0-1 1 0 0,0 1 0 0 0,0-1 0 0 0,0 1-1 0 0,0 0 1 0 0,0-1 0 0 0,0 1 0 0 0,0 0-1 0 0,0 0 1 0 0,-1 0 0 0 0,1 0 0 0 0,0 0-1 0 0,0 0 1 0 0,0 0 0 0 0,0 0 0 0 0,0 0-1 0 0,-1 1 1 0 0,1-1 0 0 0,0 0 0 0 0,0 1-1 0 0,0-1 1 0 0,0 1 0 0 0,0-1-1 0 0,0 1 1 0 0,0 0 0 0 0,0-1 0 0 0,0 1-1 0 0,1 0 1 0 0,-3 1 0 0 0,-2 3 12 0 0,-1 1 0 0 0,1 0 0 0 0,0 0 1 0 0,-4 7-1 0 0,6-10-10 0 0,-16 30 12 0 0,1 0 0 0 0,1 1 0 0 0,-24 72 0 0 0,32-83-18 0 0,-24 79-68 0 0,-24 127 0 0 0,57-226 61 0 0,-8 39-43 0 0,8-39 39 0 0,0 0 1 0 0,-1 0 0 0 0,1 0-1 0 0,0 0 1 0 0,0-1-1 0 0,1 1 1 0 0,-1 0 0 0 0,1 0-1 0 0,-1 0 1 0 0,1 0 0 0 0,1 3-1 0 0,-1-6 8 0 0,-1 0-1 0 0,0 1 1 0 0,1-1-1 0 0,-1 0 0 0 0,1 0 1 0 0,-1 0-1 0 0,1 0 1 0 0,-1 1-1 0 0,1-1 1 0 0,-1 0-1 0 0,1 0 1 0 0,-1 0-1 0 0,1 0 0 0 0,-1 0 1 0 0,1 0-1 0 0,-1 0 1 0 0,1 0-1 0 0,-1-1 1 0 0,1 1-1 0 0,-1 0 1 0 0,1 0-1 0 0,-1 0 0 0 0,1 0 1 0 0,-1-1-1 0 0,1 1 1 0 0,-1 0-1 0 0,0 0 1 0 0,1-1-1 0 0,-1 1 1 0 0,1 0-1 0 0,-1-1 0 0 0,0 1 1 0 0,1-1-1 0 0,-1 1 1 0 0,0 0-1 0 0,0-1 1 0 0,1 0-1 0 0,17-18-43 0 0,-16 16 36 0 0,18-21-19 0 0,-1-2 1 0 0,0-1-1 0 0,-3 0 0 0 0,25-52 1 0 0,-31 55 32 0 0,-1 0 1 0 0,-1-1 0 0 0,-1 0-1 0 0,-1 0 1 0 0,-1-1 0 0 0,2-35-1 0 0,-7 58 2 0 0,1-1 0 0 0,-1 0 0 0 0,-1 0-1 0 0,1 0 1 0 0,0 1 0 0 0,-1-1 0 0 0,0 0 0 0 0,0 1-1 0 0,0-1 1 0 0,0 0 0 0 0,-1 1 0 0 0,1 0 0 0 0,-1-1-1 0 0,0 1 1 0 0,-4-6 0 0 0,4 8 0 0 0,0-1 1 0 0,1 1-1 0 0,-1 0 1 0 0,0 0-1 0 0,0-1 0 0 0,0 1 1 0 0,0 1-1 0 0,0-1 1 0 0,0 0-1 0 0,-1 0 0 0 0,1 1 1 0 0,0-1-1 0 0,0 1 1 0 0,0 0-1 0 0,-1 0 0 0 0,1 0 1 0 0,0 0-1 0 0,0 0 1 0 0,-1 0-1 0 0,1 0 0 0 0,0 1 1 0 0,0-1-1 0 0,0 1 1 0 0,-1 0-1 0 0,1-1 0 0 0,0 1 1 0 0,0 0-1 0 0,-2 2 1 0 0,-11 4 13 0 0,2 2 0 0 0,-1-1 0 0 0,1 2 0 0 0,0 0 1 0 0,1 0-1 0 0,0 1 0 0 0,1 1 0 0 0,-14 17 1 0 0,-6 12-7 0 0,-33 58 1 0 0,33-44-70 0 0,-42 97 1 0 0,69-144 25 0 0,2 0 0 0 0,-1 0 1 0 0,1 0-1 0 0,0 0 0 0 0,1 1 1 0 0,-1 8-1 0 0,2-17 28 0 0,0 0 0 0 0,0 0 0 0 0,0 0 0 0 0,0 0 0 0 0,0 1 1 0 0,0-1-1 0 0,0 0 0 0 0,0 0 0 0 0,0 0 0 0 0,0 0 0 0 0,0 0 0 0 0,0 0 0 0 0,0 0 0 0 0,0 0 1 0 0,0 0-1 0 0,0 1 0 0 0,0-1 0 0 0,0 0 0 0 0,0 0 0 0 0,0 0 0 0 0,0 0 0 0 0,0 0 1 0 0,0 0-1 0 0,0 0 0 0 0,0 0 0 0 0,0 0 0 0 0,1 0 0 0 0,-1 0 0 0 0,0 0 0 0 0,0 0 0 0 0,0 1 1 0 0,0-1-1 0 0,0 0 0 0 0,0 0 0 0 0,0 0 0 0 0,0 0 0 0 0,0 0 0 0 0,0 0 0 0 0,1 0 1 0 0,-1 0-1 0 0,0 0 0 0 0,0 0 0 0 0,0 0 0 0 0,0 0 0 0 0,0 0 0 0 0,0 0 0 0 0,0 0 0 0 0,0 0 1 0 0,0 0-1 0 0,1 0 0 0 0,-1 0 0 0 0,0 0 0 0 0,0 0 0 0 0,0 0 0 0 0,0-1 0 0 0,0 1 1 0 0,0 0-1 0 0,0 0 0 0 0,0 0 0 0 0,0 0 0 0 0,8-7-48 0 0,6-9-1 0 0,122-223-228 0 0,-113 194 260 0 0,33-55 0 0 0,-9 15 35 0 0,51-124 1 0 0,-98 209-17 0 0,9-33 65 0 0,-9 32-63 0 0,1 1 1 0 0,-1 0-1 0 0,0-1 0 0 0,0 1 1 0 0,0-1-1 0 0,0 1 0 0 0,0-1 1 0 0,0 1-1 0 0,0-1 0 0 0,0 1 1 0 0,0-1-1 0 0,0 1 0 0 0,0-1 1 0 0,0 1-1 0 0,-1 0 0 0 0,1-1 1 0 0,0 1-1 0 0,0-1 0 0 0,0 1 1 0 0,-1-1-1 0 0,1 1 0 0 0,0 0 1 0 0,0-1-1 0 0,-1 1 0 0 0,1 0 1 0 0,0-1-1 0 0,-1 1 0 0 0,1 0 1 0 0,0-1-1 0 0,-1 1 0 0 0,1 0 1 0 0,-1 0-1 0 0,1-1 0 0 0,0 1 1 0 0,-1 0-1 0 0,1 0 0 0 0,-1 0 1 0 0,1 0-1 0 0,-1-1 0 0 0,1 1 1 0 0,-1 0-1 0 0,1 0 0 0 0,0 0 1 0 0,-1 0-1 0 0,1 0 0 0 0,-1 0 1 0 0,1 0-1 0 0,-1 0 0 0 0,1 0 0 0 0,-1 1 1 0 0,1-1-1 0 0,-1 0 0 0 0,1 0 1 0 0,0 0-1 0 0,-1 0 0 0 0,1 1 1 0 0,-1-1-1 0 0,1 0 0 0 0,0 1 1 0 0,-1-1-1 0 0,1 0 0 0 0,-1 1 1 0 0,-8 4 22 0 0,1 0 1 0 0,0 0 0 0 0,0 1-1 0 0,1 0 1 0 0,-1 1 0 0 0,-11 13-1 0 0,-35 49 50 0 0,54-69-74 0 0,-169 261 40 0 0,17 12-207 0 0,127-228 116 0 0,15-27 15 0 0,-23 47-69 0 0,30-58 67 0 0,0 0-1 0 0,1 1 0 0 0,0-1 0 0 0,0 0 1 0 0,0 1-1 0 0,1 0 0 0 0,0 7 1 0 0,1-14 29 0 0,0 0 0 0 0,0-1 0 0 0,0 1 0 0 0,0-1 0 0 0,0 1 0 0 0,0-1 1 0 0,0 1-1 0 0,0 0 0 0 0,0-1 0 0 0,0 1 0 0 0,0-1 0 0 0,0 1 0 0 0,1-1 0 0 0,-1 1 1 0 0,0 0-1 0 0,0-1 0 0 0,1 1 0 0 0,-1-1 0 0 0,0 1 0 0 0,1-1 0 0 0,-1 0 0 0 0,1 1 1 0 0,-1-1-1 0 0,0 1 0 0 0,1-1 0 0 0,-1 0 0 0 0,1 1 0 0 0,-1-1 0 0 0,1 0 0 0 0,-1 0 1 0 0,2 1-1 0 0,-1-1-6 0 0,1 0 1 0 0,-1 0-1 0 0,1 0 1 0 0,-1 0-1 0 0,1 0 1 0 0,-1 0-1 0 0,1-1 1 0 0,-1 1-1 0 0,1-1 0 0 0,-1 1 1 0 0,1-1-1 0 0,0 0 1 0 0,6-3-41 0 0,-1 0 1 0 0,0-1 0 0 0,9-7-1 0 0,8-9-38 0 0,-1-2 0 0 0,37-48 1 0 0,32-59 9 0 0,-77 107 74 0 0,65-93-2 0 0,-8 14 51 0 0,90-172 1 0 0,-156 262-27 0 0,-3 8 0 0 0,0-1 0 0 0,-1 0 0 0 0,0 0-1 0 0,0 0 1 0 0,0 0 0 0 0,0 0 0 0 0,-1 0 0 0 0,1 0 0 0 0,-1 0 0 0 0,-1-1-1 0 0,1 1 1 0 0,-1-6 0 0 0,0 11-11 0 0,0-1-1 0 0,0 1 1 0 0,0 0-1 0 0,0 0 1 0 0,-1-1-1 0 0,1 1 0 0 0,0 0 1 0 0,0 0-1 0 0,0 0 1 0 0,0-1-1 0 0,-1 1 1 0 0,1 0-1 0 0,0 0 1 0 0,0 0-1 0 0,-1-1 1 0 0,1 1-1 0 0,0 0 1 0 0,0 0-1 0 0,-1 0 1 0 0,1 0-1 0 0,0 0 0 0 0,0 0 1 0 0,-1 0-1 0 0,1 0 1 0 0,0-1-1 0 0,0 1 1 0 0,-1 0-1 0 0,1 0 1 0 0,0 0-1 0 0,-1 0 1 0 0,1 0-1 0 0,0 1 1 0 0,0-1-1 0 0,-1 0 0 0 0,1 0 1 0 0,0 0-1 0 0,0 0 1 0 0,-1 0-1 0 0,1 0 1 0 0,0 0-1 0 0,0 0 1 0 0,-1 1-1 0 0,1-1 1 0 0,0 0-1 0 0,0 0 1 0 0,-1 0-1 0 0,1 0 1 0 0,0 1-1 0 0,-13 10 74 0 0,12-11-68 0 0,-15 17 53 0 0,0 1 1 0 0,1 0-1 0 0,1 1 0 0 0,-17 29 0 0 0,-40 89 17 0 0,65-124-73 0 0,-33 72 10 0 0,-32 101 0 0 0,53-129-56 0 0,3 1-1 0 0,-14 112 1 0 0,29-163 19 0 0,-2 27-45 0 0,1-34 61 0 0,1 1-1 0 0,0 0 0 0 0,0 0 0 0 0,0 0 0 0 0,0 0 0 0 0,0 0 1 0 0,0-1-1 0 0,1 1 0 0 0,-1 0 0 0 0,0 0 0 0 0,0 0 1 0 0,1-1-1 0 0,-1 1 0 0 0,0 0 0 0 0,1 0 0 0 0,-1-1 0 0 0,1 1 1 0 0,-1 0-1 0 0,1 0 0 0 0,-1-1 0 0 0,1 1 0 0 0,-1-1 0 0 0,1 1 1 0 0,0-1-1 0 0,-1 1 0 0 0,1-1 0 0 0,0 1 0 0 0,0-1 0 0 0,1 1 1 0 0,-1-1-2 0 0,-1 0 0 0 0,1 0 1 0 0,0 0-1 0 0,0-1 0 0 0,0 1 1 0 0,0 0-1 0 0,0 0 0 0 0,0-1 1 0 0,-1 1-1 0 0,1-1 0 0 0,0 1 1 0 0,0-1-1 0 0,-1 1 0 0 0,1-1 1 0 0,0 1-1 0 0,-1-1 0 0 0,1 0 1 0 0,0 1-1 0 0,0-3 0 0 0,13-17-59 0 0,-11 15 44 0 0,18-33-37 0 0,-2 0-1 0 0,16-46 0 0 0,-18 42 45 0 0,-15 38 13 0 0,70-179-12 0 0,-55 133 55 0 0,19-88 0 0 0,-35 131-28 0 0,1 1 1 0 0,-1 0 0 0 0,0 0 0 0 0,0 0 0 0 0,0 0 0 0 0,-1 0 1 0 0,0 0-1 0 0,0 0 0 0 0,0 0 0 0 0,-1 0 0 0 0,-3-12 0 0 0,4 17-10 0 0,0 1 1 0 0,-1-1-1 0 0,1 1 0 0 0,0-1 0 0 0,-1 0 1 0 0,1 1-1 0 0,0-1 0 0 0,-1 1 0 0 0,1-1 0 0 0,-1 1 1 0 0,1-1-1 0 0,-1 1 0 0 0,1-1 0 0 0,-1 1 0 0 0,1 0 1 0 0,-1-1-1 0 0,0 1 0 0 0,1 0 0 0 0,-1-1 1 0 0,1 1-1 0 0,-1 0 0 0 0,0 0 0 0 0,1 0 0 0 0,-1-1 1 0 0,0 1-1 0 0,1 0 0 0 0,-1 0 0 0 0,0 0 0 0 0,1 0 1 0 0,-1 0-1 0 0,0 0 0 0 0,1 0 0 0 0,-1 1 1 0 0,0-1-1 0 0,1 0 0 0 0,-1 0 0 0 0,0 0 0 0 0,1 1 1 0 0,-1-1-1 0 0,0 0 0 0 0,1 1 0 0 0,-1-1 0 0 0,1 0 1 0 0,-1 1-1 0 0,1-1 0 0 0,-1 1 0 0 0,1-1 1 0 0,-1 1-1 0 0,-3 3 14 0 0,1-1 1 0 0,-1 1 0 0 0,1 0 0 0 0,0 0-1 0 0,-3 6 1 0 0,-5 11 18 0 0,0 1 0 0 0,2 0-1 0 0,-11 35 1 0 0,-12 74-3 0 0,23-92-24 0 0,-37 216-2 0 0,21-111-58 0 0,20-123 27 0 0,3-17 4 0 0,1 1 0 0 0,0-1 0 0 0,0 1 0 0 0,0 0 1 0 0,0-1-1 0 0,1 1 0 0 0,0 6 0 0 0,-9-17-85 0 0,8 1 90 0 0,-1 0-1 0 0,1 0 1 0 0,0 0 0 0 0,1 0 0 0 0,-1-1 0 0 0,1 1 0 0 0,0 0 0 0 0,2-11 0 0 0,-1-8-10 0 0,-12-329 53 0 0,7 312 34 0 0,4 40-6 0 0,1 26 30 0 0,3 294-52 0 0,-4-318-54 0 0,0-4-33 0 0,-1-20 34 0 0,-2-1 0 0 0,-1 1 0 0 0,-1 0 1 0 0,-9-24-1 0 0,-3-22 18 0 0,14 59 0 0 0,-14-83 25 0 0,14 191 143 0 0,4-4-140 0 0,-4 115-67 0 0,2-239-44 0 0,-7-38 0 0 0,1 11 27 0 0,1 4 90 0 0,-3 0 1 0 0,-31-101 0 0 0,39 153 13 0 0,1 3-44 0 0,0 0 0 0 0,0 0 0 0 0,1 0 0 0 0,-1 0 0 0 0,0-1 0 0 0,1 1 0 0 0,-1 0 0 0 0,1 0 0 0 0,-1 0 0 0 0,1-1 0 0 0,1 4 0 0 0,0-1 2 0 0,33 99 12 0 0,42 110-20 0 0,-73-206 0 0 0,1 5-2 0 0,0 0 0 0 0,1 0 0 0 0,10 12 0 0 0,-15-22 2 0 0,0 0 0 0 0,1 0 0 0 0,-1 0-1 0 0,1 0 1 0 0,0-1 0 0 0,-1 1 0 0 0,1 0 0 0 0,0-1 0 0 0,0 1 0 0 0,0-1 0 0 0,0 0-1 0 0,0 1 1 0 0,1-1 0 0 0,-1 0 0 0 0,0-1 0 0 0,1 1 0 0 0,-1 0 0 0 0,0 0 0 0 0,1-1-1 0 0,-1 0 1 0 0,1 1 0 0 0,-1-1 0 0 0,5 0 0 0 0,-5-1 0 0 0,0 0 0 0 0,0 0 1 0 0,0 0-1 0 0,0 0 0 0 0,0-1 1 0 0,0 1-1 0 0,0-1 0 0 0,-1 1 0 0 0,1-1 1 0 0,-1 1-1 0 0,1-1 0 0 0,-1 0 0 0 0,1 0 1 0 0,-1 0-1 0 0,0 0 0 0 0,0 0 0 0 0,0 0 1 0 0,0 0-1 0 0,1-2 0 0 0,15-47-14 0 0,-16 45 16 0 0,51-239 55 0 0,-46 211-38 0 0,-6-3 75 0 0,9 55-22 0 0,27 136 3 0 0,-26-100-68 0 0,-5-24-7 0 0,1 0 0 0 0,17 50 0 0 0,-23-79 0 0 0,0 0 0 0 0,1 1 1 0 0,-1-1-1 0 0,1 0 0 0 0,-1 0 1 0 0,1 1-1 0 0,0-1 1 0 0,-1 0-1 0 0,1 0 0 0 0,0 0 1 0 0,0 0-1 0 0,0 0 0 0 0,0 0 1 0 0,0 0-1 0 0,0 0 0 0 0,0 0 1 0 0,0-1-1 0 0,1 2 0 0 0,-1-2 2 0 0,-1 0-1 0 0,1 0 0 0 0,-1-1 0 0 0,1 1 0 0 0,0 0 0 0 0,-1 0 0 0 0,1-1 0 0 0,-1 1 0 0 0,1 0 0 0 0,-1 0 0 0 0,1-1 0 0 0,-1 1 0 0 0,0-1 0 0 0,1 1 0 0 0,-1 0 0 0 0,1-1 1 0 0,-1 1-1 0 0,0-1 0 0 0,1 1 0 0 0,-1-1 0 0 0,0 1 0 0 0,1-1 0 0 0,-1 1 0 0 0,0-1 0 0 0,0 1 0 0 0,1-2 0 0 0,2-6-3 0 0,-1 0-1 0 0,0 0 1 0 0,0 0-1 0 0,0-10 1 0 0,1-25 19 0 0,-3-1 1 0 0,-2 1-1 0 0,-1 0 1 0 0,-18-79-1 0 0,21 122-13 0 0,0 0 1 0 0,0 0-1 0 0,1-1 0 0 0,-1 1 0 0 0,0 0 0 0 0,0 0 0 0 0,0-1 0 0 0,0 1 1 0 0,0 0-1 0 0,0 0 0 0 0,-1-1 0 0 0,1 1 0 0 0,0 0 0 0 0,0 0 0 0 0,0-1 1 0 0,0 1-1 0 0,0 0 0 0 0,0 0 0 0 0,0-1 0 0 0,0 1 0 0 0,-1 0 0 0 0,1 0 1 0 0,0 0-1 0 0,0-1 0 0 0,0 1 0 0 0,0 0 0 0 0,-1 0 0 0 0,1 0 0 0 0,0 0 1 0 0,0-1-1 0 0,0 1 0 0 0,-1 0 0 0 0,1 0 0 0 0,0 0 0 0 0,0 0 0 0 0,-1 0 1 0 0,1 0-1 0 0,0 0 0 0 0,0 0 0 0 0,-1 0 0 0 0,1 0 0 0 0,-8 11 26 0 0,-2 22-10 0 0,8-21-11 0 0,-28 117 41 0 0,25-112-51 0 0,-1-1-1 0 0,-1 1 0 0 0,0-1 0 0 0,-1 0 0 0 0,-14 20 0 0 0,21-34 2 0 0,0 0 0 0 0,0-1 0 0 0,0 1 0 0 0,0-1 0 0 0,0 1 0 0 0,-1-1 0 0 0,1 0 0 0 0,-1 0-1 0 0,1 1 1 0 0,-1-1 0 0 0,1 0 0 0 0,-1 0 0 0 0,0 0 0 0 0,1-1 0 0 0,-1 1 0 0 0,0 0 0 0 0,0-1-1 0 0,1 1 1 0 0,-1-1 0 0 0,0 0 0 0 0,0 1 0 0 0,0-1 0 0 0,0 0 0 0 0,0 0 0 0 0,0 0 0 0 0,1 0 0 0 0,-1 0-1 0 0,0-1 1 0 0,-2 0 0 0 0,1 0-1 0 0,0 0 0 0 0,1-1 0 0 0,-1 1-1 0 0,1-1 1 0 0,-1 0 0 0 0,1 0 0 0 0,0 0-1 0 0,-1 0 1 0 0,1 0 0 0 0,0 0 0 0 0,0 0-1 0 0,1-1 1 0 0,-1 1 0 0 0,0-1 0 0 0,1 0 0 0 0,-1 1-1 0 0,-1-6 1 0 0,-6-19-3 0 0,0-1-1 0 0,2 0 1 0 0,1 0 0 0 0,1 0 0 0 0,1-1-1 0 0,1-34 1 0 0,3 60 8 0 0,0 0-1 0 0,0-1 1 0 0,1 1-1 0 0,-1 0 1 0 0,1-1 0 0 0,0 1-1 0 0,0 0 1 0 0,0 0 0 0 0,0 0-1 0 0,1 0 1 0 0,-1 0-1 0 0,1 0 1 0 0,-1 0 0 0 0,5-5-1 0 0,-5 7 0 0 0,0 0 0 0 0,1 0 1 0 0,-1 1-1 0 0,0-1 0 0 0,0 0 0 0 0,1 0 0 0 0,-1 0 1 0 0,1 1-1 0 0,-1-1 0 0 0,1 1 0 0 0,-1-1 0 0 0,1 1 0 0 0,-1 0 1 0 0,1 0-1 0 0,-1-1 0 0 0,1 1 0 0 0,-1 0 0 0 0,1 0 0 0 0,-1 0 1 0 0,1 1-1 0 0,0-1 0 0 0,-1 0 0 0 0,1 1 0 0 0,-1-1 0 0 0,0 1 1 0 0,1-1-1 0 0,-1 1 0 0 0,1-1 0 0 0,-1 1 0 0 0,0 0 1 0 0,1 0-1 0 0,-1 0 0 0 0,2 2 0 0 0,12 8 4 0 0,-1 1-1 0 0,-1 1 1 0 0,0 0-1 0 0,-1 1 1 0 0,0 0-1 0 0,11 18 1 0 0,-3 1 11 0 0,31 67 0 0 0,-39-65-17 0 0,-9-27-17 0 0,-8-22 12 0 0,-57-148-10 0 0,-20-63 0 0 0,76 205 32 0 0,6 16 16 0 0,4 13-15 0 0,26 80-5 0 0,-3 0-1 0 0,14 99 1 0 0,-33-152-10 0 0,4 9-40 0 0,-11-43 19 0 0,9-39-66 0 0,-10-36 78 0 0,-3 0 0 0 0,-2 1 1 0 0,-5 0-1 0 0,-2 0 0 0 0,-24-77 1 0 0,18 77 6 0 0,8 28 28 0 0,-27-75 1 0 0,31 111 19 0 0,3 16-18 0 0,2 17-6 0 0,1-24-23 0 0,4 76 15 0 0,28 151 0 0 0,-12-112-23 0 0,-8-31 2 0 0,-4-17-32 0 0,3-1 0 0 0,21 66 0 0 0,-17-99-47 0 0,-14-33 81 0 0,-1-1-1 0 0,0 1 1 0 0,1-1-1 0 0,-1 1 1 0 0,1-1-1 0 0,-1 1 0 0 0,0-1 1 0 0,1 1-1 0 0,-1-1 1 0 0,1 1-1 0 0,0-1 1 0 0,-1 0-1 0 0,1 1 1 0 0,-1-1-1 0 0,1 0 1 0 0,-1 0-1 0 0,1 1 1 0 0,0-1-1 0 0,0 0 0 0 0,0 0 1 0 0,-1 0 0 0 0,1-1-1 0 0,0 1 1 0 0,-1 0-1 0 0,1 0 1 0 0,-1-1-1 0 0,1 1 1 0 0,-1-1-1 0 0,1 1 1 0 0,-1 0-1 0 0,1-1 1 0 0,-1 1 0 0 0,1-1-1 0 0,-1 1 1 0 0,1-1-1 0 0,-1 0 1 0 0,0 1-1 0 0,1-1 1 0 0,-1 1-1 0 0,0-1 1 0 0,0 0 0 0 0,1 1-1 0 0,-1-2 1 0 0,6-14-28 0 0,-1-1 0 0 0,-1 0 0 0 0,-1 0 0 0 0,2-19 0 0 0,2-73-8 0 0,-6 74 26 0 0,0-36 37 0 0,-17-139 0 0 0,-32-68 66 0 0,17 104-11 0 0,12 74 85 0 0,16 92-44 0 0,0 9-75 0 0,-1 12 1 0 0,2 58 19 0 0,3-1 0 0 0,12 93 0 0 0,-6-97-55 0 0,-2-8-12 0 0,44 368-36 0 0,-48-416 28 0 0,1 4-20 0 0,1 0-1 0 0,6 21 1 0 0,-3-28-28 0 0,-1-12 10 0 0,0-15-14 0 0,-3-10 42 0 0,-2 0 0 0 0,0 1 0 0 0,-2-1 0 0 0,-2 0 0 0 0,-11-49 0 0 0,-5 9 49 0 0,-34-81 1 0 0,31 94-8 0 0,-12-35 98 0 0,-92-169 0 0 0,123 254-98 0 0,0 1-1 0 0,-1-1 1 0 0,0 1-1 0 0,0 0 0 0 0,0 0 1 0 0,-1 1-1 0 0,-6-6 0 0 0,10 10-13 0 0,1 1-1 0 0,0-1 0 0 0,0 0 0 0 0,-1 1 0 0 0,1-1 1 0 0,0 0-1 0 0,-1 1 0 0 0,1-1 0 0 0,0 1 1 0 0,-1 0-1 0 0,1 0 0 0 0,-1-1 0 0 0,1 1 0 0 0,-1 0 1 0 0,1 0-1 0 0,0 0 0 0 0,-1 1 0 0 0,-1-1 0 0 0,1 1 0 0 0,1 0-1 0 0,-1 0 0 0 0,1 0 0 0 0,-1 0 0 0 0,1 0 0 0 0,-1 0 0 0 0,1 0 0 0 0,0 0 0 0 0,-1 1 0 0 0,1-1 0 0 0,0 1 0 0 0,0-1 0 0 0,0 1 0 0 0,0-1 0 0 0,0 1 0 0 0,0-1 0 0 0,1 1 0 0 0,-2 2 0 0 0,-3 9 14 0 0,1 1-1 0 0,1 0 1 0 0,0-1-1 0 0,0 1 1 0 0,0 27 0 0 0,5 74-15 0 0,-1-88-2 0 0,3 41-98 0 0,2-1 1 0 0,3-1 0 0 0,4 0 0 0 0,40 127 0 0 0,-47-175-224 0 0,2-1-1 0 0,0 1 1 0 0,1-2 0 0 0,1 1 0 0 0,14 17-1 0 0,-16-23-404 0 0,1-1-1 0 0,0-1 1 0 0,1 1-1 0 0,0-1 0 0 0,1-1 1 0 0,0 0-1 0 0,0-1 1 0 0,12 7-1 0 0,9 1-1809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9:34:04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810 535 4177 0 0,'-46'41'867'0'0,"31"-29"-272"0"0,1 0 0 0 0,0 1-1 0 0,-16 21 1 0 0,29-33-531 0 0,0 1 0 0 0,0 0 0 0 0,0-1 1 0 0,0 1-1 0 0,0 0 0 0 0,1 0 0 0 0,-1 0 0 0 0,0 0 1 0 0,1 0-1 0 0,-1-1 0 0 0,1 1 0 0 0,0 0 0 0 0,0 0 1 0 0,0 0-1 0 0,0 0 0 0 0,0 0 0 0 0,0 0 0 0 0,0 0 0 0 0,0 0 1 0 0,1 0-1 0 0,-1 0 0 0 0,1 0 0 0 0,0 0 0 0 0,-1-1 1 0 0,1 1-1 0 0,0 0 0 0 0,0 0 0 0 0,0-1 0 0 0,0 1 0 0 0,1-1 1 0 0,1 3-1 0 0,1 1 88 0 0,1 0 0 0 0,0 0 0 0 0,1-1-1 0 0,5 5 1 0 0,10 5 197 0 0,20 10 193 0 0,1-2 0 0 0,72 28 0 0 0,95 20 348 0 0,-172-59-752 0 0,289 80 937 0 0,-321-89-879 0 0,-6-1-54 0 0,-14-1 28 0 0,-24-5 47 0 0,-586-124 1324 0 0,-30-6-836 0 0,503 113-390 0 0,127 19-222 0 0,17 4-8 0 0,9 2-5 0 0,15 5 1 0 0,59 20 28 0 0,101 23 1 0 0,-104-32-72 0 0,592 140 177 0 0,7-24-35 0 0,-538-109-126 0 0,-64-12-2 0 0,50 9 104 0 0,-140-20-46 0 0,-299-32-1 0 0,223 18-90 0 0,27 3-6 0 0,-647-76 45 0 0,9-38 56 0 0,651 107-75 0 0,52 12-14 0 0,8 1-16 0 0,7 1-3 0 0,-1 0 0 0 0,0 1 0 0 0,1 0-1 0 0,-1 1 1 0 0,0 0 0 0 0,0 0-1 0 0,10 4 1 0 0,9 0 10 0 0,1521 237 288 0 0,-1412-220-289 0 0,143 26 90 0 0,-269-46-96 0 0,-9-2-3 0 0,1 0-1 0 0,0 0 0 0 0,0 1 1 0 0,0 0-1 0 0,-1-1 0 0 0,1 1 1 0 0,0 0-1 0 0,4 3 0 0 0,-22 2 29 0 0,-5-3-25 0 0,0-1 1 0 0,0-1 0 0 0,-25-1 0 0 0,3 0-3 0 0,-252-3-10 0 0,1-12 0 0 0,-526-96 0 0 0,703 88-12 0 0,2-6 0 0 0,-116-45 0 0 0,226 72 13 0 0,-2 0 0 0 0,0 0 1 0 0,1 0-1 0 0,-1 0 1 0 0,1-1-1 0 0,0 0 1 0 0,0 0-1 0 0,0-1 1 0 0,0 1-1 0 0,0-1 0 0 0,-6-6 1 0 0,11 9 1 0 0,0 1 0 0 0,-1-1-1 0 0,1 1 1 0 0,0-1 0 0 0,-1 1 0 0 0,1-1 0 0 0,0 1-1 0 0,-1-1 1 0 0,1 1 0 0 0,0-1 0 0 0,0 1 0 0 0,0-1-1 0 0,0 1 1 0 0,0-1 0 0 0,-1 1 0 0 0,1-1 0 0 0,0 0-1 0 0,0 1 1 0 0,0-1 0 0 0,1 1 0 0 0,-1-1 0 0 0,0 1 0 0 0,0-1-1 0 0,0 1 1 0 0,0-1 0 0 0,0 0 0 0 0,1 1 0 0 0,-1-1-1 0 0,1 0 1 0 0,0 0 0 0 0,0 0 0 0 0,0 0 0 0 0,0 0 0 0 0,0 1 0 0 0,0-1 0 0 0,0 0 0 0 0,1 0 0 0 0,-1 1 0 0 0,0-1 0 0 0,1 1 0 0 0,1-1 0 0 0,42-6 9 0 0,183 7 43 0 0,3 20-1 0 0,-150-12-42 0 0,1559 164 204 0 0,-1418-146-183 0 0,6 2-3 0 0,-78-13-19 0 0,-110-13-9 0 0,-37-4-9 0 0,-6-2 7 0 0,-6 0-2 0 0,0 0 1 0 0,1 1-1 0 0,-1 0 1 0 0,0 1-1 0 0,-1 0 0 0 0,-9-1 1 0 0,-9-3-15 0 0,-473-87-167 0 0,242 49 143 0 0,-532-123 23 0 0,18-61 46 0 0,721 211 1 0 0,0-4 1 0 0,-60-31-1 0 0,80 31 21 0 0,32 20-46 0 0,-1 1-1 0 0,1 0 1 0 0,-1-1 0 0 0,1 1 0 0 0,0 0 0 0 0,-1-1 0 0 0,1 1 0 0 0,-1-1 0 0 0,1 1 0 0 0,0 0-1 0 0,-1-1 1 0 0,1 1 0 0 0,0-1 0 0 0,0 1 0 0 0,0-1 0 0 0,-1 1 0 0 0,1-1 0 0 0,0 1-1 0 0,0-1 1 0 0,0 0 0 0 0,0 1 0 0 0,0-1 0 0 0,0 1 0 0 0,0-1 0 0 0,0 1 0 0 0,0-1 0 0 0,0 1-1 0 0,0-1 1 0 0,0 0 0 0 0,0 1 0 0 0,0-1 0 0 0,1 1 0 0 0,-1-1 0 0 0,1 0 2 0 0,0 0 1 0 0,0 0-1 0 0,0 0 1 0 0,0 0 0 0 0,1 0-1 0 0,-1 1 1 0 0,0-1-1 0 0,0 0 1 0 0,0 1-1 0 0,1-1 1 0 0,-1 1 0 0 0,0 0-1 0 0,2-1 1 0 0,9-2 22 0 0,1 1 1 0 0,0 1 0 0 0,18-1 0 0 0,77 11 64 0 0,-67-5-62 0 0,318 41 150 0 0,181 44-51 0 0,-165-25-73 0 0,1098 161 143 0 0,-1418-217-196 0 0,47 8-9 0 0,205 3 0 0 0,-305-19 1 0 0,0 0-1 0 0,0 0 1 0 0,0 0 0 0 0,0 0 0 0 0,0 0-1 0 0,0-1 1 0 0,0 1 0 0 0,0-1-1 0 0,0 0 1 0 0,0 0 0 0 0,0 1 0 0 0,0-1-1 0 0,3-2 1 0 0,-5 2 3 0 0,0 1 1 0 0,0 0-1 0 0,0 0 0 0 0,0 0 0 0 0,1-1 1 0 0,-1 1-1 0 0,0 0 0 0 0,0 0 0 0 0,0-1 0 0 0,0 1 1 0 0,0 0-1 0 0,0 0 0 0 0,0-1 0 0 0,0 1 0 0 0,0 0 1 0 0,0 0-1 0 0,0-1 0 0 0,0 1 0 0 0,0 0 1 0 0,0 0-1 0 0,0-1 0 0 0,0 1 0 0 0,0 0 0 0 0,0 0 1 0 0,0-1-1 0 0,0 1 0 0 0,-1 0 0 0 0,1 0 0 0 0,0-1 1 0 0,0 1-1 0 0,0 0 0 0 0,0 0 0 0 0,0 0 1 0 0,-1-1-1 0 0,-16-8-60 0 0,-87-23-119 0 0,-58 1 48 0 0,100 20 110 0 0,-616-87-64 0 0,160 25 110 0 0,-350-86-16 0 0,17-76 37 0 0,787 213-10 0 0,-98-47 0 0 0,142 54 5 0 0,20 15-38 0 0,0 0 0 0 0,-1-1 0 0 0,1 1 1 0 0,0 0-1 0 0,0 0 0 0 0,0 0 0 0 0,0-1 1 0 0,0 1-1 0 0,0 0 0 0 0,0 0 0 0 0,0 0 0 0 0,0-1 1 0 0,0 1-1 0 0,0 0 0 0 0,0 0 0 0 0,0 0 0 0 0,0-1 1 0 0,0 1-1 0 0,0 0 0 0 0,0 0 0 0 0,0-1 0 0 0,0 1 1 0 0,0 0-1 0 0,0 0 0 0 0,0 0 0 0 0,0-1 1 0 0,1 1-1 0 0,-1 0 0 0 0,0 0 0 0 0,0 0 0 0 0,0 0 1 0 0,0-1-1 0 0,0 1 0 0 0,1 0 0 0 0,-1 0 0 0 0,0 0 1 0 0,0 0-1 0 0,0 0 0 0 0,0-1 0 0 0,1 1 0 0 0,-1 0 1 0 0,0 0-1 0 0,0 0 0 0 0,0 0 0 0 0,1 0 1 0 0,4-1 8 0 0,-1 0 0 0 0,1 0 1 0 0,0 1-1 0 0,0 0 1 0 0,-1-1-1 0 0,10 3 1 0 0,63 7 78 0 0,87 23 1 0 0,-87-16-49 0 0,375 81 100 0 0,55 12-59 0 0,-168-43-33 0 0,619 80 77 0 0,3-34 17 0 0,-687-81-85 0 0,-66-5-4 0 0,-205-26-119 0 0,-5 1 19 0 0,-12-1-3 0 0,-26-3-19 0 0,-385-43-145 0 0,192 22 209 0 0,-166-18 15 0 0,-460-52-7 0 0,5-25-6 0 0,-218-90 38 0 0,869 162 42 0 0,216 51-43 0 0,23 7-20 0 0,31 9-8 0 0,1020 268 36 0 0,-814-222-25 0 0,1482 283 176 0 0,-1681-337-177 0 0,56 10 13 0 0,-48-3-8 0 0,-78-17-47 0 0,-9 0 9 0 0,-8-1-9 0 0,-1 0 1 0 0,1-1 0 0 0,-1-1-1 0 0,-14-2 1 0 0,-7 0-10 0 0,-335-27-182 0 0,-191-25 142 0 0,-546-90 42 0 0,14-78 18 0 0,1076 219 13 0 0,-101-26 44 0 0,-148-57 0 0 0,244 76-12 0 0,22 11-31 0 0,0 0 1 0 0,0 0-1 0 0,0 0 1 0 0,0 0 0 0 0,0 0-1 0 0,0 0 1 0 0,-1 0-1 0 0,1 0 1 0 0,0 0 0 0 0,0 0-1 0 0,0 0 1 0 0,0 0-1 0 0,0 0 1 0 0,0 0 0 0 0,-1 0-1 0 0,1 0 1 0 0,0 0 0 0 0,0-1-1 0 0,0 1 1 0 0,0 0-1 0 0,0 0 1 0 0,0 0 0 0 0,0 0-1 0 0,0 0 1 0 0,0 0-1 0 0,0 0 1 0 0,0-1 0 0 0,0 1-1 0 0,0 0 1 0 0,-1 0-1 0 0,1 0 1 0 0,0 0 0 0 0,0 0-1 0 0,0 0 1 0 0,0-1-1 0 0,0 1 1 0 0,0 0 0 0 0,0 0-1 0 0,0 0 1 0 0,1 0 0 0 0,-1 0-1 0 0,0-1 1 0 0,0 1-1 0 0,0 0 1 0 0,0 0 0 0 0,0 0-1 0 0,0 0 1 0 0,0 0-1 0 0,0 0 1 0 0,0 0 0 0 0,0-1-1 0 0,0 1 1 0 0,0 0-1 0 0,0 0 1 0 0,1 0 0 0 0,-1 0-1 0 0,0 0 1 0 0,5-1 6 0 0,0 1 0 0 0,-1 0 0 0 0,1 0 0 0 0,0 0 0 0 0,0 1 0 0 0,7 1 0 0 0,213 47 38 0 0,-122-24-37 0 0,102 22-4 0 0,844 191 73 0 0,7-41 21 0 0,347-49-12 0 0,-1351-146-84 0 0,120 7 14 0 0,-59-9-44 0 0,-104 0 17 0 0,-6 0 1 0 0,1 0 1 0 0,-1 0-1 0 0,1 0 1 0 0,-1 0-1 0 0,1-1 1 0 0,-1 1-1 0 0,1-1 0 0 0,-1 0 1 0 0,1 0-1 0 0,3-2 1 0 0,-7 3 6 0 0,0 0 0 0 0,0 0 0 0 0,0 0 0 0 0,0-1 0 0 0,0 1 1 0 0,1 0-1 0 0,-1 0 0 0 0,0 0 0 0 0,0 0 0 0 0,0 0 0 0 0,0 0 1 0 0,0 0-1 0 0,0 0 0 0 0,0-1 0 0 0,0 1 0 0 0,0 0 0 0 0,0 0 1 0 0,1 0-1 0 0,-1 0 0 0 0,0 0 0 0 0,0 0 0 0 0,0-1 0 0 0,0 1 1 0 0,0 0-1 0 0,0 0 0 0 0,0 0 0 0 0,0 0 0 0 0,0 0 0 0 0,0-1 1 0 0,0 1-1 0 0,0 0 0 0 0,0 0 0 0 0,0 0 0 0 0,0 0 0 0 0,0 0 1 0 0,0 0-1 0 0,-1-1 0 0 0,1 1 0 0 0,0 0 0 0 0,0 0 0 0 0,0 0 0 0 0,0 0 1 0 0,0 0-1 0 0,0 0 0 0 0,0-1 0 0 0,0 1 0 0 0,0 0 0 0 0,0 0 1 0 0,-1 0-1 0 0,1 0 0 0 0,0 0 0 0 0,0 0 0 0 0,-12-7-79 0 0,-17-2-15 0 0,-95-18-95 0 0,-141-13-1 0 0,183 29 162 0 0,-282-36 21 0 0,-1095-164-24 0 0,26-118 169 0 0,1416 324-133 0 0,-70-21 46 0 0,-149-65 0 0 0,193 65-5 0 0,42 26-41 0 0,0 0-1 0 0,1 0 1 0 0,-1-1-1 0 0,0 1 1 0 0,1 0-1 0 0,-1-1 0 0 0,1 1 1 0 0,-1-1-1 0 0,0 1 1 0 0,1-1-1 0 0,-1 1 1 0 0,1-1-1 0 0,0 1 1 0 0,-1-1-1 0 0,1 1 1 0 0,-1-1-1 0 0,1 1 1 0 0,0-1-1 0 0,-1 0 1 0 0,1 1-1 0 0,0-1 1 0 0,0 0-1 0 0,-1 1 1 0 0,1-1-1 0 0,0 0 0 0 0,0 1 1 0 0,0-1-1 0 0,0 0 1 0 0,0 1-1 0 0,0-2 1 0 0,1 1 1 0 0,1 0 0 0 0,-1 1 0 0 0,1-1 0 0 0,-1 0 0 0 0,1 1 0 0 0,-1-1 0 0 0,1 1 0 0 0,-1 0 0 0 0,1-1 0 0 0,-1 1 0 0 0,1 0 0 0 0,-1 0 0 0 0,4 0 0 0 0,23 1 13 0 0,0 0-1 0 0,-1 2 1 0 0,30 7 0 0 0,-33-6-8 0 0,564 109 129 0 0,-140-26-87 0 0,1270 175 95 0 0,-1622-251-133 0 0,569 61 59 0 0,0-28 3 0 0,-633-43-75 0 0,1 1-14 0 0,0-1 0 0 0,0-2 0 0 0,59-9 0 0 0,-80 3-77 0 0,-12 7 89 0 0,0 0 1 0 0,1 0-1 0 0,-1-1 0 0 0,0 1 0 0 0,0 0 0 0 0,0-1 0 0 0,0 1 1 0 0,0 0-1 0 0,0 0 0 0 0,0-1 0 0 0,0 1 0 0 0,-1 0 0 0 0,1-1 0 0 0,0 1 1 0 0,0 0-1 0 0,0 0 0 0 0,0-1 0 0 0,0 1 0 0 0,0 0 0 0 0,0 0 1 0 0,-1-1-1 0 0,1 1 0 0 0,0 0 0 0 0,0 0 0 0 0,0 0 0 0 0,-1-1 1 0 0,1 1-1 0 0,0 0 0 0 0,-24-13-100 0 0,-10 0-12 0 0,-53-11 1 0 0,-102-9 6 0 0,125 24 112 0 0,-789-97 94 0 0,117 18-63 0 0,-36-38 72 0 0,10-55 142 0 0,555 110-123 0 0,156 44-66 0 0,50 26-55 0 0,0 0-1 0 0,-1 0 1 0 0,1 0-1 0 0,0 0 1 0 0,0 0-1 0 0,0 0 1 0 0,0 0-1 0 0,0 0 1 0 0,0-1-1 0 0,0 1 1 0 0,0 0-1 0 0,-1-2 1 0 0,2 2-4 0 0,0 1 1 0 0,0-1 0 0 0,0 1-1 0 0,0-1 1 0 0,0 1 0 0 0,1-1-1 0 0,-1 1 1 0 0,0-1-1 0 0,0 1 1 0 0,0-1 0 0 0,0 1-1 0 0,1-1 1 0 0,-1 1 0 0 0,0 0-1 0 0,0-1 1 0 0,1 1-1 0 0,-1-1 1 0 0,0 1 0 0 0,1 0-1 0 0,-1-1 1 0 0,0 1 0 0 0,1 0-1 0 0,-1-1 1 0 0,0 1 0 0 0,1 0-1 0 0,-1 0 1 0 0,1-1-1 0 0,-1 1 1 0 0,1 0 0 0 0,-1 0-1 0 0,1 0 1 0 0,-1 0 0 0 0,1 0-1 0 0,-1-1 1 0 0,0 1 0 0 0,1 0-1 0 0,-1 0 1 0 0,1 0-1 0 0,-1 0 1 0 0,2 1 0 0 0,17-3 17 0 0,1 1 1 0 0,0 2 0 0 0,-1 0-1 0 0,23 4 1 0 0,-29-4-13 0 0,729 120 186 0 0,-556-87-171 0 0,1700 252 198 0 0,-1169-205-125 0 0,-214-26-5 0 0,-306-27-43 0 0,-112-16-169 0 0,-93-12-62 0 0,-10 0 81 0 0,-24-2 52 0 0,-754-74-88 0 0,24 2 175 0 0,-558-119 75 0 0,575 3 98 0 0,720 178-174 0 0,0-1-1 0 0,-60-33 1 0 0,92 45-31 0 0,-23-18 17 0 0,25 19-21 0 0,1-1 1 0 0,-1 1 0 0 0,1 0 0 0 0,0 0 0 0 0,-1-1 0 0 0,1 1 0 0 0,0 0-1 0 0,-1-1 1 0 0,1 1 0 0 0,0-1 0 0 0,0 1 0 0 0,-1 0 0 0 0,1-1 0 0 0,0 1-1 0 0,0-1 1 0 0,0 1 0 0 0,0-1 0 0 0,-1 1 0 0 0,1-1 0 0 0,0 1 0 0 0,0-1-1 0 0,0 1 1 0 0,0-1 0 0 0,0 1 0 0 0,0 0 0 0 0,0-1 0 0 0,0 1 0 0 0,0-1-1 0 0,1 1 1 0 0,-1-1 0 0 0,0 1 0 0 0,0-1 0 0 0,0 1 0 0 0,0-1 0 0 0,1 1-1 0 0,-1 0 1 0 0,0-1 0 0 0,0 1 0 0 0,1-1 0 0 0,-1 1 0 0 0,0 0 0 0 0,1-1-1 0 0,-1 1 1 0 0,0 0 0 0 0,1 0 0 0 0,-1-1 0 0 0,1 1 0 0 0,-1 0 0 0 0,0 0-1 0 0,1-1 1 0 0,-1 1 0 0 0,1 0 0 0 0,0 0 0 0 0,9-3 5 0 0,0 0 0 0 0,1 1 1 0 0,-1 1-1 0 0,1 0 0 0 0,-1 0 0 0 0,1 1 0 0 0,-1 0 1 0 0,13 3-1 0 0,-9-3-1 0 0,288 33 74 0 0,-97-1-49 0 0,-72-11-11 0 0,915 135-17 0 0,4-33 14 0 0,-278-64 87 0 0,-465-45-72 0 0,-104-8-21 0 0,-154-5-12 0 0,81 1-16 0 0,-47-7-92 0 0,-55-2-50 0 0,-29 7 155 0 0,-1 0 0 0 0,0 0 0 0 0,0 0 0 0 0,1 0 0 0 0,-1 0 0 0 0,0 0 0 0 0,0 0 1 0 0,1 0-1 0 0,-1-1 0 0 0,0 1 0 0 0,0 0 0 0 0,1 0 0 0 0,-1 0 0 0 0,0-1 0 0 0,0 1 0 0 0,0 0 1 0 0,1 0-1 0 0,-1 0 0 0 0,0-1 0 0 0,0 1 0 0 0,0 0 0 0 0,0 0 0 0 0,0-1 0 0 0,1 1 0 0 0,-1 0 0 0 0,0-1 1 0 0,0 1-1 0 0,0 0 0 0 0,0 0 0 0 0,0-1 0 0 0,-1 0-4 0 0,1 1 1 0 0,-1-1-1 0 0,1 0 1 0 0,-1 1 0 0 0,0-1-1 0 0,0 1 1 0 0,1-1-1 0 0,-1 1 1 0 0,0-1-1 0 0,0 1 1 0 0,0 0-1 0 0,1-1 1 0 0,-1 1-1 0 0,0 0 1 0 0,-2-1-1 0 0,-50-12-102 0 0,0 2-1 0 0,-98-8 1 0 0,82 12 92 0 0,-671-60-23 0 0,190 20 24 0 0,-198-38 19 0 0,4-45 179 0 0,723 125-167 0 0,-43-9 57 0 0,1-2 0 0 0,-74-30 0 0 0,101 27 7 0 0,28 10-21 0 0,13 3-18 0 0,19 3 13 0 0,59 7-17 0 0,0 3 0 0 0,104 22-1 0 0,-87-13-20 0 0,293 46 2 0 0,201 23-6 0 0,2-11 17 0 0,-199-34 17 0 0,944 36 100 0 0,-1306-76-146 0 0,173-3-20 0 0,-70-13-99 0 0,-131 14 107 0 0,25-5-112 0 0,-31 7 107 0 0,1-1 1 0 0,-1 1-1 0 0,1-1 1 0 0,-1 1 0 0 0,1-1-1 0 0,-1 0 1 0 0,0 0-1 0 0,1 0 1 0 0,-1 0 0 0 0,0 0-1 0 0,0 0 1 0 0,1 0-1 0 0,-1 0 1 0 0,0 0 0 0 0,0 0-1 0 0,1-2 1 0 0,-2 2 6 0 0,0 1 1 0 0,-1-1-1 0 0,1 0 0 0 0,0 1 1 0 0,0-1-1 0 0,0 0 0 0 0,0 0 1 0 0,0 1-1 0 0,-1-1 1 0 0,1 0-1 0 0,0 1 0 0 0,-1-1 1 0 0,1 0-1 0 0,0 1 1 0 0,-1-1-1 0 0,1 1 0 0 0,-1-1 1 0 0,1 1-1 0 0,-1-1 1 0 0,1 1-1 0 0,-1-1 0 0 0,1 1 1 0 0,-1-1-1 0 0,0 1 1 0 0,1 0-1 0 0,-1-1 0 0 0,0 1 1 0 0,1 0-1 0 0,-1-1 0 0 0,0 1 1 0 0,1 0-1 0 0,-1 0 1 0 0,-1 0-1 0 0,-27-10-158 0 0,27 10 152 0 0,-74-15-197 0 0,0 3 1 0 0,-112-3-1 0 0,111 11 143 0 0,-372-22-153 0 0,-395-32 50 0 0,793 53 174 0 0,-459-51-9 0 0,344 31 87 0 0,-165-47 0 0 0,292 59-11 0 0,29 6-27 0 0,13 2-15 0 0,22 2 6 0 0,21 3-36 0 0,1 2 1 0 0,58 11-1 0 0,-30-3-8 0 0,662 72-96 0 0,378 15-74 0 0,-366-63 179 0 0,-300-33-3 0 0,-151-13 0 0 0,-292 12 7 0 0,41-2-112 0 0,0-2 1 0 0,77-17-1 0 0,-96 10-90 0 0,-27 11 196 0 0,-1 0 0 0 0,1 0-1 0 0,-1-1 1 0 0,1 1 0 0 0,-1 0-1 0 0,1 0 1 0 0,-1-1-1 0 0,1 1 1 0 0,-1 0 0 0 0,1-1-1 0 0,-1 1 1 0 0,1 0-1 0 0,-1-1 1 0 0,1 1 0 0 0,-1 0-1 0 0,0-1 1 0 0,1 1 0 0 0,-1-1-1 0 0,0 1 1 0 0,1-1-1 0 0,-1 1 1 0 0,0-1 0 0 0,0 1-1 0 0,0-1 1 0 0,1 1-1 0 0,-1-1 1 0 0,0 0 0 0 0,0 1-1 0 0,0-1 1 0 0,0 1-1 0 0,0-1 1 0 0,0 1 0 0 0,0-1-1 0 0,0 0 1 0 0,0 1 0 0 0,0-1-1 0 0,0 1 1 0 0,-1-1-1 0 0,1 1 1 0 0,0-1 0 0 0,0 1-1 0 0,0-1 1 0 0,-1 1-1 0 0,1-1 1 0 0,0 1 0 0 0,-1-1-1 0 0,1 1 1 0 0,-1-1-1 0 0,-4-4-46 0 0,-1 1-1 0 0,1 0 0 0 0,-1 1 1 0 0,0-1-1 0 0,0 1 0 0 0,0 1 1 0 0,-1-1-1 0 0,-11-3 0 0 0,-61-11-148 0 0,67 14 183 0 0,-357-42-41 0 0,-7 26 238 0 0,240 14-112 0 0,83 2-25 0 0,-661-32 333 0 0,286 2 78 0 0,146 2 119 0 0,152 14 425 0 0,409 53-496 0 0,-73-7-431 0 0,115 10-7 0 0,979 94 132 0 0,-895-101-129 0 0,345 14 46 0 0,-738-46-111 0 0,333 6-93 0 0,-297-11-149 0 0,-45 2-20 0 0,-7 0 180 0 0,-6-1 15 0 0,0 1 1 0 0,1 1-1 0 0,-1 0 1 0 0,-1 0 0 0 0,1 1-1 0 0,-20 0 1 0 0,4 0-8 0 0,-282-12-244 0 0,-156 8 257 0 0,12 0 115 0 0,-240-25 63 0 0,278-10 68 0 0,144-2 71 0 0,134 10 26 0 0,105 17-140 0 0,31 15-137 0 0,-1 0 0 0 0,1 0 1 0 0,0 0-1 0 0,0 0 0 0 0,0 0 0 0 0,-1-1 1 0 0,1 1-1 0 0,0 0 0 0 0,0 0 0 0 0,0 0 0 0 0,-1 0 1 0 0,1-1-1 0 0,0 1 0 0 0,0 0 0 0 0,0 0 0 0 0,0-1 1 0 0,0 1-1 0 0,0 0 0 0 0,-1 0 0 0 0,1-1 1 0 0,0 1-1 0 0,0 0 0 0 0,0 0 0 0 0,0-1 0 0 0,0 1 1 0 0,0 0-1 0 0,0 0 0 0 0,0-1 0 0 0,0 1 0 0 0,0 0 1 0 0,0 0-1 0 0,0-1 0 0 0,1 1 0 0 0,-1-1 5 0 0,1 0 0 0 0,0 1 0 0 0,0-1-1 0 0,0 1 1 0 0,0-1 0 0 0,0 1 0 0 0,0 0-1 0 0,0-1 1 0 0,0 1 0 0 0,0 0 0 0 0,1 0-1 0 0,-1 0 1 0 0,0 0 0 0 0,1 0 0 0 0,36-2 34 0 0,-1 2-1 0 0,67 8 1 0 0,-48-2-22 0 0,441 42 33 0 0,324 27-15 0 0,334-14 54 0 0,-692-45-39 0 0,-155-6-22 0 0,85 2-5 0 0,-131-3-20 0 0,-65 0-368 0 0,-150-5 264 0 0,-121 0-977 0 0,-109 1 471 0 0,-93 4 288 0 0,-31 2 260 0 0,-776 4 201 0 0,5-69 374 0 0,717 1 154 0 0,332 45-539 0 0,22 3-45 0 0,10 2-27 0 0,15 1 19 0 0,84 4-52 0 0,104 15 1 0 0,-144-10-29 0 0,57 5-14 0 0,336 33-24 0 0,227 20 18 0 0,1-9 47 0 0,-226-25 19 0 0,493 26 157 0 0,-919-55-216 0 0,262 24-276 0 0,-429-24-1040 0 0,-180-1 846 0 0,-159 3 328 0 0,-592 0 587 0 0,-130-55-33 0 0,482-33 1 0 0,246 1 109 0 0,417 73-421 0 0,12 2 70 0 0,-43-13 0 0 0,114 21-34 0 0,363 71-129 0 0,-141-23-25 0 0,1137 160 11 0 0,-457-114 123 0 0,-910-92-122 0 0,185 13 80 0 0,-125-12-216 0 0,-27-3-107 0 0,-110-2-480 0 0,-33-6 381 0 0,-4-1 211 0 0,-854-30 67 0 0,217 13 311 0 0,-460-61 84 0 0,7-75 670 0 0,1139 156-902 0 0,7 1 22 0 0,15 1 19 0 0,100 25-146 0 0,40 4-42 0 0,-21-4-1 0 0,766 146-201 0 0,-340-81 228 0 0,265 23 51 0 0,-216-44 15 0 0,-229-39-85 0 0,-116-17-92 0 0,-177-10-214 0 0,-57 1-140 0 0,-10-2 209 0 0,-18-2 120 0 0,-344-10-359 0 0,-189-1 594 0 0,125 3 48 0 0,-919-76 164 0 0,16-115 656 0 0,1081 149-364 0 0,234 51-413 0 0,233 69-199 0 0,-105-37 2 0 0,1230 303-307 0 0,-125-129 347 0 0,-394-116 24 0 0,-771-83-54 0 0,44 2-56 0 0,-31-10-328 0 0,-52 4 415 0 0,0 0-1 0 0,0 0 1 0 0,0 0 0 0 0,0 0 0 0 0,0 0 0 0 0,0 0 0 0 0,1 0-1 0 0,-1 0 1 0 0,0 0 0 0 0,0 0 0 0 0,0 0 0 0 0,0 0 0 0 0,0 0-1 0 0,0 0 1 0 0,0 0 0 0 0,0 0 0 0 0,0 0 0 0 0,0 0 0 0 0,0 0-1 0 0,1 0 1 0 0,-1 0 0 0 0,0 0 0 0 0,0 0 0 0 0,0 0-1 0 0,0 0 1 0 0,0 0 0 0 0,0 0 0 0 0,0 0 0 0 0,0 0 0 0 0,0 0-1 0 0,0 0 1 0 0,0-1 0 0 0,0 1 0 0 0,0 0 0 0 0,0 0 0 0 0,0 0-1 0 0,0 0 1 0 0,0 0 0 0 0,0 0 0 0 0,1 0 0 0 0,-1 0 0 0 0,0 0-1 0 0,0 0 1 0 0,0 0 0 0 0,0-1 0 0 0,0 1 0 0 0,0 0 0 0 0,0 0-1 0 0,0 0 1 0 0,0 0 0 0 0,0 0 0 0 0,0 0 0 0 0,-1 0-1 0 0,1 0 1 0 0,0 0 0 0 0,0 0 0 0 0,0 0 0 0 0,0-1 0 0 0,0 1-1 0 0,0 0 1 0 0,0 0 0 0 0,0 0 0 0 0,0 0 0 0 0,0 0 0 0 0,0 0-1 0 0,0 0 1 0 0,0 0 0 0 0,0 0 0 0 0,-9-5-188 0 0,-14-3-49 0 0,-295-36-485 0 0,-6 21 837 0 0,271 19-138 0 0,-206-11 123 0 0,-584-40 191 0 0,4-28 19 0 0,317 3 484 0 0,-579-168 0 0 0,1070 241-688 0 0,29 7-63 0 0,6 2-9 0 0,48 18 17 0 0,-32-13-56 0 0,396 137-94 0 0,219 45 16 0 0,438 66 76 0 0,-115-78 74 0 0,-575-119-23 0 0,-126-23-15 0 0,-227-31-35 0 0,120 13 1 0 0,-54-12-336 0 0,-96-5 340 0 0,0 0 0 0 0,0 0 0 0 0,0-1 0 0 0,0 1 0 0 0,0 0 0 0 0,0 0 0 0 0,0 0 0 0 0,0 0 0 0 0,1 0 0 0 0,-1 0 0 0 0,0 0 0 0 0,0-1 0 0 0,0 1 0 0 0,0 0 1 0 0,0 0-1 0 0,0 0 0 0 0,0 0 0 0 0,0 0 0 0 0,0-1 0 0 0,0 1 0 0 0,0 0 0 0 0,0 0 0 0 0,0 0 0 0 0,0 0 0 0 0,0 0 0 0 0,0-1 0 0 0,0 1 0 0 0,0 0 0 0 0,0 0 0 0 0,0 0 0 0 0,0 0 0 0 0,0 0 0 0 0,-1-1 0 0 0,1 1 0 0 0,0 0 0 0 0,0 0 0 0 0,0 0 0 0 0,0 0 0 0 0,0 0 0 0 0,0 0 0 0 0,0 0 0 0 0,0 0 0 0 0,0-1 0 0 0,-1 1 0 0 0,1 0 0 0 0,0 0 0 0 0,0 0 0 0 0,0 0 0 0 0,0 0 0 0 0,0 0 0 0 0,-1 0 0 0 0,1 0 0 0 0,0 0 0 0 0,0 0 0 0 0,0 0 0 0 0,0 0 0 0 0,0 0 0 0 0,-1 0 0 0 0,1 0 0 0 0,0 0 0 0 0,0 0 0 0 0,0 0 0 0 0,0 0 0 0 0,-9-3-52 0 0,0 0-1 0 0,-1 0 0 0 0,1 1 1 0 0,0 0-1 0 0,-1 1 0 0 0,-13-1 1 0 0,-16-2-32 0 0,-765-61-128 0 0,675 59 215 0 0,-866-57 178 0 0,6-48 207 0 0,36-67 580 0 0,942 175-942 0 0,-6-1 40 0 0,0 1 0 0 0,-25-3 0 0 0,42 6-58 0 0,0 0-1 0 0,0 0 1 0 0,0 0-1 0 0,0 0 1 0 0,0 0-1 0 0,0 0 1 0 0,0 0-1 0 0,0 1 1 0 0,0-1 0 0 0,0 0-1 0 0,0 0 1 0 0,0 0-1 0 0,0 0 1 0 0,0 0-1 0 0,0 0 1 0 0,0 0 0 0 0,0 0-1 0 0,0 0 1 0 0,0 0-1 0 0,0 1 1 0 0,0-1-1 0 0,0 0 1 0 0,0 0-1 0 0,0 0 1 0 0,0 0 0 0 0,0 0-1 0 0,0 0 1 0 0,0 0-1 0 0,0 0 1 0 0,0 0-1 0 0,0 0 1 0 0,0 0 0 0 0,0 0-1 0 0,0 0 1 0 0,0 1-1 0 0,-1-1 1 0 0,1 0-1 0 0,0 0 1 0 0,0 0-1 0 0,0 0 1 0 0,0 0 0 0 0,0 0-1 0 0,0 0 1 0 0,0 0-1 0 0,0 0 1 0 0,0 0-1 0 0,15 8 18 0 0,27 9-12 0 0,509 156-66 0 0,12-25 30 0 0,210 23 45 0 0,401 3 73 0 0,-949-156-58 0 0,-78-14-163 0 0,-144-5 31 0 0,-2-1 31 0 0,-3-2 14 0 0,-2 2 31 0 0,0 1-1 0 0,1 0 1 0 0,-1 0-1 0 0,0 0 1 0 0,0 0-1 0 0,0 1 1 0 0,-5-1 0 0 0,-5 0-28 0 0,-243-18-215 0 0,217 17 275 0 0,-388-18 60 0 0,-650-45 32 0 0,215-40 55 0 0,11-65 323 0 0,742 139-266 0 0,264 73-136 0 0,85 27-73 0 0,41 12-34 0 0,1023 230-17 0 0,-103-107 103 0 0,-1155-198-62 0 0,30 5-57 0 0,90 2 1 0 0,-160-15-102 0 0,-8-1 104 0 0,-5-1 9 0 0,-1 0 0 0 0,0 0 0 0 0,0 1 0 0 0,0 1 0 0 0,-1-1 1 0 0,-17-1-1 0 0,2-1-21 0 0,-794-118-293 0 0,524 84 376 0 0,-637-107 98 0 0,17-80 165 0 0,902 221-263 0 0,-160-54 75 0 0,143 46-47 0 0,0 0 0 0 0,1-2 0 0 0,-38-26 1 0 0,65 40-35 0 0,0 0 1 0 0,1 0 0 0 0,-1-1 0 0 0,0 1 0 0 0,1 0 0 0 0,-1-1 0 0 0,1 0 0 0 0,0 1-1 0 0,0-1 1 0 0,-2-2 0 0 0,3 3-3 0 0,0 1 1 0 0,0 0-1 0 0,-1-1 0 0 0,1 1 1 0 0,0-1-1 0 0,0 1 0 0 0,0 0 1 0 0,0-1-1 0 0,0 1 0 0 0,0-1 1 0 0,0 1-1 0 0,0-1 0 0 0,0 1 1 0 0,1 0-1 0 0,-1-1 0 0 0,0 1 1 0 0,0-1-1 0 0,0 1 0 0 0,0 0 1 0 0,0-1-1 0 0,1 1 0 0 0,-1 0 1 0 0,0-1-1 0 0,0 1 0 0 0,1 0 0 0 0,-1-1 1 0 0,0 1-1 0 0,1 0 0 0 0,-1-1 1 0 0,0 1-1 0 0,1 0 0 0 0,3-2 5 0 0,0 0-1 0 0,1 1 1 0 0,-1-1-1 0 0,0 1 0 0 0,1 0 1 0 0,-1 1-1 0 0,0-1 1 0 0,9 1-1 0 0,51 0 25 0 0,0 3 0 0 0,83 15-1 0 0,-89-11-22 0 0,562 81 28 0 0,435 51 10 0 0,-273-74 23 0 0,-2-43 7 0 0,-715-22-83 0 0,1-3 0 0 0,101-17 0 0 0,-158 18-24 0 0,0-1 1 0 0,0 0 0 0 0,13-5 0 0 0,-21 7 22 0 0,1 0 0 0 0,-1 1 0 0 0,0-1 1 0 0,1 0-1 0 0,-1 0 0 0 0,0 0 1 0 0,0 0-1 0 0,0 0 0 0 0,0 0 1 0 0,0 0-1 0 0,0-1 0 0 0,0 1 0 0 0,1-2 1 0 0,-2 3 1 0 0,0-1 0 0 0,1 0 0 0 0,-1 0 0 0 0,0 1 0 0 0,0-1 0 0 0,0 0 0 0 0,0 0 0 0 0,0 1 0 0 0,0-1 0 0 0,-1 0 0 0 0,1 0 0 0 0,0 0 0 0 0,0 1 0 0 0,0-1 0 0 0,-1 0 0 0 0,1 1 0 0 0,0-1 0 0 0,-1 0 0 0 0,1 1 0 0 0,0-1 0 0 0,-1 0 0 0 0,1 1 0 0 0,-1-1 0 0 0,1 1 0 0 0,-1-1 0 0 0,0 1 0 0 0,1-1 0 0 0,-2 0 0 0 0,-8-5-29 0 0,0-1-1 0 0,-1 2 1 0 0,1 0-1 0 0,-1 0 1 0 0,-1 1-1 0 0,1 0 1 0 0,-23-4-1 0 0,19 4 11 0 0,-323-59-65 0 0,-8 28 92 0 0,-119-3-7 0 0,-238-22 24 0 0,5-23 82 0 0,38-29 95 0 0,16-52 230 0 0,619 157-398 0 0,10 2 5 0 0,0 0 1 0 0,-22-11-1 0 0,35 14-7 0 0,8 1-4 0 0,10 2-12 0 0,-1 0 0 0 0,0 1 1 0 0,25 8-1 0 0,-12-3-5 0 0,346 82-9 0 0,413 93-19 0 0,332 23 78 0 0,12-92 12 0 0,-966-106-58 0 0,174-14 1 0 0,-320 5-17 0 0,-2 1-17 0 0,0 0 0 0 0,0-1 0 0 0,-1-1 0 0 0,1-1 0 0 0,-1 0 0 0 0,0-1 0 0 0,19-8 0 0 0,-33 12 13 0 0,0 0 0 0 0,-1 0-1 0 0,1 0 1 0 0,0 0 0 0 0,-1 0 0 0 0,1 0 0 0 0,0 0-1 0 0,-1-1 1 0 0,0 1 0 0 0,1-1 0 0 0,-1 1 0 0 0,0-1 0 0 0,0 0-1 0 0,1 1 1 0 0,-1-1 0 0 0,0 0 0 0 0,0-2 0 0 0,-1 3 1 0 0,1 0 0 0 0,-1-1 0 0 0,0 1 0 0 0,0 0 1 0 0,-1 0-1 0 0,1-1 0 0 0,0 1 0 0 0,0 0 1 0 0,0 0-1 0 0,-1 0 0 0 0,1-1 0 0 0,-1 1 1 0 0,1 0-1 0 0,-1 0 0 0 0,1 0 0 0 0,-1 0 1 0 0,0 0-1 0 0,0 0 0 0 0,1 0 0 0 0,-2-1 1 0 0,-4-3-28 0 0,1 0 1 0 0,-1 0 0 0 0,0 1 0 0 0,-1 0 0 0 0,1 0 0 0 0,-1 1-1 0 0,-12-5 1 0 0,-33-11-30 0 0,-1 3-1 0 0,-1 2 0 0 0,-60-6 1 0 0,-172-11 92 0 0,228 27-24 0 0,-609-43 91 0 0,-225-21 43 0 0,-137-71 80 0 0,21-87 355 0 0,987 220-545 0 0,-117-38 177 0 0,166 54-162 0 0,17 3-34 0 0,0 0-12 0 0,283 82-38 0 0,171 38 4 0 0,767 131 53 0 0,-385-142 49 0 0,-350-82-21 0 0,-175-31-30 0 0,-161-16-52 0 0,-71-11-26 0 0,-123 18 62 0 0,42-13-120 0 0,-42 13 115 0 0,0-1 1 0 0,0 1-1 0 0,0-1 1 0 0,0 0-1 0 0,0 1 1 0 0,0-1-1 0 0,0 0 0 0 0,0 1 1 0 0,0-1-1 0 0,0 0 1 0 0,0 0-1 0 0,-1 0 1 0 0,2-2-1 0 0,-2 3 3 0 0,0-1 0 0 0,1 0-1 0 0,-1 1 1 0 0,0-1-1 0 0,0 1 1 0 0,-1-1 0 0 0,1 0-1 0 0,0 1 1 0 0,0-1 0 0 0,0 1-1 0 0,0-1 1 0 0,0 1-1 0 0,-1-1 1 0 0,1 1 0 0 0,0-1-1 0 0,0 0 1 0 0,-1 1 0 0 0,1-1-1 0 0,0 1 1 0 0,-1 0-1 0 0,1-1 1 0 0,-1 1 0 0 0,1-1-1 0 0,0 1 1 0 0,-1 0 0 0 0,1-1-1 0 0,-1 1 1 0 0,1 0-1 0 0,-1-1 1 0 0,0 1 0 0 0,-9-5-32 0 0,1 0 1 0 0,-1 1 0 0 0,0 0-1 0 0,-1 1 1 0 0,1 0 0 0 0,0 0-1 0 0,-22-1 1 0 0,-1-2-5 0 0,-593-63-99 0 0,506 60 138 0 0,-331-22 25 0 0,-833-79 119 0 0,428-18 132 0 0,10-63 397 0 0,738 159-457 0 0,122 35-90 0 0,46 14-87 0 0,839 217 44 0 0,478 3 26 0 0,29-156-8 0 0,-1169-90-120 0 0,114-36-65 0 0,-338 43 54 0 0,-8 1 11 0 0,0 1 0 0 0,0-1 0 0 0,0 0 0 0 0,0 0 0 0 0,-1-1-1 0 0,1 1 1 0 0,0-1 0 0 0,-1 0 0 0 0,1 0 0 0 0,-1 0 0 0 0,0-1 0 0 0,8-6-1 0 0,-12 9 19 0 0,1 0 0 0 0,-1 0-1 0 0,0-1 1 0 0,0 1 0 0 0,0 0-1 0 0,0 0 1 0 0,0 0 0 0 0,1-1-1 0 0,-1 1 1 0 0,0 0 0 0 0,0-1-1 0 0,0 1 1 0 0,0 0 0 0 0,0 0-1 0 0,0-1 1 0 0,0 1 0 0 0,0 0-1 0 0,0 0 1 0 0,0-1-1 0 0,0 1 1 0 0,0 0 0 0 0,0 0-1 0 0,0-1 1 0 0,0 1 0 0 0,-1 0-1 0 0,1 0 1 0 0,0-1 0 0 0,0 1-1 0 0,0 0 1 0 0,0 0 0 0 0,0-1-1 0 0,-1 1 1 0 0,1 0 0 0 0,-12-8-79 0 0,-17-1 7 0 0,27 9 59 0 0,-65-15-83 0 0,-76-6 0 0 0,-74 4 95 0 0,113 10-10 0 0,-411-23 14 0 0,-151-12 42 0 0,-208-63 78 0 0,592 55 60 0 0,-290-91-1 0 0,564 139-171 0 0,-26-8 48 0 0,1-1 1 0 0,-58-27 0 0 0,88 36-48 0 0,0 1 1 0 0,0-1 0 0 0,0 0 0 0 0,0 0 0 0 0,1-1 0 0 0,-1 1-1 0 0,-3-5 1 0 0,5 7-7 0 0,1 0 0 0 0,0-1 1 0 0,0 1-1 0 0,0 0 0 0 0,-1 0 0 0 0,1 0 0 0 0,0-1 0 0 0,0 1 0 0 0,0 0 0 0 0,0 0 1 0 0,-1 0-1 0 0,1-1 0 0 0,0 1 0 0 0,0 0 0 0 0,0-1 0 0 0,0 1 0 0 0,0 0 1 0 0,0 0-1 0 0,0-1 0 0 0,0 1 0 0 0,0 0 0 0 0,0 0 0 0 0,0-1 0 0 0,0 1 0 0 0,0 0 1 0 0,0-1-1 0 0,0 1 0 0 0,0 0 0 0 0,0 0 0 0 0,0-1 0 0 0,0 1 0 0 0,0 0 0 0 0,1 0 1 0 0,-1-1-1 0 0,0 1 0 0 0,0 0 0 0 0,0 0 0 0 0,0-1 0 0 0,1 1 0 0 0,-1 0 0 0 0,0 0 1 0 0,0 0-1 0 0,0 0 0 0 0,1-1 0 0 0,-1 1 0 0 0,0 0 0 0 0,0 0 0 0 0,1 0 1 0 0,-1 0-1 0 0,0 0 0 0 0,1-1 0 0 0,8 0 6 0 0,1-1 0 0 0,-1 2-1 0 0,1-1 1 0 0,-1 1 0 0 0,1 0 0 0 0,-1 1 0 0 0,15 3-1 0 0,-7-2-3 0 0,165 23 0 0 0,98 24-7 0 0,-72-12-7 0 0,1691 218 47 0 0,-1419-217 3 0 0,591-3-4 0 0,-1012-36-52 0 0,143-5 0 0 0,-83-6-80 0 0,-41-3-54 0 0,-70 13 112 0 0,27-7-121 0 0,-34 9 140 0 0,1-1 0 0 0,-1 1-1 0 0,0-1 1 0 0,1 1 0 0 0,-1-1 0 0 0,0 0-1 0 0,1 0 1 0 0,-1 0 0 0 0,0 1-1 0 0,0-1 1 0 0,0 0 0 0 0,0-1 0 0 0,0 1-1 0 0,0 0 1 0 0,0 0 0 0 0,0 0-1 0 0,1-3 1 0 0,-2 3 6 0 0,0 0 1 0 0,0 1-1 0 0,0-1 1 0 0,0 0-1 0 0,-1 0 0 0 0,1 0 1 0 0,0 1-1 0 0,-1-1 0 0 0,1 0 1 0 0,-1 0-1 0 0,1 1 0 0 0,0-1 1 0 0,-1 0-1 0 0,0 1 1 0 0,1-1-1 0 0,-1 0 0 0 0,1 1 1 0 0,-1-1-1 0 0,0 1 0 0 0,1-1 1 0 0,-1 1-1 0 0,0-1 1 0 0,0 1-1 0 0,1 0 0 0 0,-1-1 1 0 0,0 1-1 0 0,0 0 0 0 0,-1-1 1 0 0,-30-9-164 0 0,29 9 152 0 0,-46-10-132 0 0,-84-9 0 0 0,-55 8 143 0 0,131 9 12 0 0,-637-20 145 0 0,85 5 16 0 0,-198-31 37 0 0,8-46 298 0 0,752 87-431 0 0,-100-20 225 0 0,187 28-141 0 0,269 38-95 0 0,-107-11-60 0 0,1787 127 29 0 0,-1491-145 7 0 0,737-47-16 0 0,-1045 22-85 0 0,-66 1-254 0 0,-120 14 305 0 0,0 1-11 0 0,-1-1 0 0 0,0 1 0 0 0,0-1 0 0 0,1 1 1 0 0,-1-1-1 0 0,0 0 0 0 0,0-1 0 0 0,0 1 0 0 0,4-3 0 0 0,-7 4 29 0 0,0 0 0 0 0,0 0-1 0 0,0 0 1 0 0,0-1-1 0 0,1 1 1 0 0,-1 0-1 0 0,0 0 1 0 0,0 0-1 0 0,0-1 1 0 0,0 1 0 0 0,0 0-1 0 0,0 0 1 0 0,0 0-1 0 0,0-1 1 0 0,0 1-1 0 0,0 0 1 0 0,0 0 0 0 0,0 0-1 0 0,0-1 1 0 0,-1 1-1 0 0,1 0 1 0 0,0 0-1 0 0,0 0 1 0 0,0-1-1 0 0,0 1 1 0 0,0 0 0 0 0,0 0-1 0 0,0 0 1 0 0,0 0-1 0 0,-1-1 1 0 0,1 1-1 0 0,0 0 1 0 0,0 0 0 0 0,0 0-1 0 0,0 0 1 0 0,-1 0-1 0 0,1 0 1 0 0,0-1-1 0 0,0 1 1 0 0,0 0-1 0 0,-1 0 1 0 0,1 0 0 0 0,0 0-1 0 0,0 0 1 0 0,0 0-1 0 0,-1 0 1 0 0,1 0-1 0 0,0 0 1 0 0,0 0 0 0 0,-1 0-1 0 0,-13-4-89 0 0,14 4 90 0 0,-39-7-104 0 0,0 1 0 0 0,-50 0 0 0 0,37 4 92 0 0,-260-13 43 0 0,-163 4 125 0 0,203 5-72 0 0,246 6-70 0 0,-841-30 214 0 0,348-13-40 0 0,179-4 33 0 0,306 42-185 0 0,-75-15 101 0 0,39 0 10 0 0,56 13-51 0 0,24 5-23 0 0,34 4-15 0 0,269 40 1 0 0,-123-15-52 0 0,228 25 8 0 0,1272 90 93 0 0,-1162-122-69 0 0,435-9-23 0 0,-915-11-53 0 0,125-3 3 0 0,-61-5-466 0 0,-109 8 304 0 0,-10-13-292 0 0,1 11 448 0 0,1 0 1 0 0,0 0 0 0 0,-1 0-1 0 0,0 1 1 0 0,1-1-1 0 0,-1 1 1 0 0,0 1 0 0 0,-7-1-1 0 0,0 0-8 0 0,-114-11-136 0 0,-390-9 108 0 0,200 14 162 0 0,-536-18 169 0 0,5-43 139 0 0,824 65-373 0 0,-260-36 223 0 0,6-19 185 0 0,274 57-411 0 0,-29-8 59 0 0,32 8-66 0 0,0 1 0 0 0,0 0 1 0 0,-1 0-1 0 0,1-1 0 0 0,0 1 0 0 0,0-1 0 0 0,0 1 0 0 0,0-1 1 0 0,0 0-1 0 0,0 1 0 0 0,0-1 0 0 0,0 0 0 0 0,0 0 0 0 0,0 1 1 0 0,-1-2-1 0 0,20 0 80 0 0,68 9-46 0 0,92 19 0 0 0,-82-10-35 0 0,702 93-22 0 0,405 6 60 0 0,-701-86 2 0 0,262-7 7 0 0,-434-14-43 0 0,-198-4-30 0 0,21 0-132 0 0,-53-2-466 0 0,-123-7-152 0 0,-6 0 610 0 0,-65-6-69 0 0,-50-2 80 0 0,-217-7 258 0 0,307 18-95 0 0,-407-16 199 0 0,-547-31 210 0 0,11-66 201 0 0,960 109-589 0 0,-157-30 183 0 0,75 2 3 0 0,101 24-130 0 0,18 10-89 0 0,0 0 0 0 0,0-1 0 0 0,0 1 0 0 0,0 0 0 0 0,1 0 0 0 0,-1-1 0 0 0,0 1 0 0 0,0 0 0 0 0,0 0 0 0 0,1-1 0 0 0,-1 1 1 0 0,0 0-1 0 0,0 0 0 0 0,0 0 0 0 0,1-1 0 0 0,-1 1 0 0 0,0 0 0 0 0,1 0 0 0 0,-1 0 0 0 0,0 0 0 0 0,0 0 0 0 0,1 0 0 0 0,-1 0 0 0 0,0-1 0 0 0,1 1 0 0 0,-1 0 0 0 0,0 0 0 0 0,1 0 0 0 0,-1 0 0 0 0,0 0 0 0 0,0 0 0 0 0,1 1 0 0 0,41-2 38 0 0,330 45-14 0 0,-205-20-41 0 0,1343 139 63 0 0,-903-120 26 0 0,-203-23-29 0 0,-297-15-46 0 0,103 3-1 0 0,-72-8-175 0 0,-127 0 121 0 0,22-1-73 0 0,-31 1 105 0 0,-1-1-1 0 0,1 1 1 0 0,-1 0 0 0 0,1 0 0 0 0,-1-1-1 0 0,1 1 1 0 0,-1-1 0 0 0,0 1-1 0 0,1-1 1 0 0,-1 0 0 0 0,0 1 0 0 0,0-1-1 0 0,1 0 1 0 0,-1 0 0 0 0,0 0-1 0 0,2-2 1 0 0,-3 2 10 0 0,0 1-1 0 0,0-1 0 0 0,0 0 1 0 0,0 0-1 0 0,0 1 1 0 0,0-1-1 0 0,0 0 1 0 0,0 1-1 0 0,0-1 1 0 0,0 0-1 0 0,0 1 1 0 0,-1-1-1 0 0,1 1 1 0 0,0-1-1 0 0,-1 0 1 0 0,1 1-1 0 0,0-1 1 0 0,-1 1-1 0 0,1-1 0 0 0,0 1 1 0 0,-1-1-1 0 0,1 1 1 0 0,-1-1-1 0 0,1 1 1 0 0,-1-1-1 0 0,0 1 1 0 0,1-1-1 0 0,-1 1 1 0 0,1 0-1 0 0,-1 0 1 0 0,0-1-1 0 0,1 1 1 0 0,-1 0-1 0 0,1 0 0 0 0,-2-1 1 0 0,-27-10-203 0 0,27 10 176 0 0,-79-23-294 0 0,-163-27 1 0 0,183 41 305 0 0,-603-85 107 0 0,-7 23 169 0 0,74 9-40 0 0,516 53-174 0 0,-682-83 339 0 0,259 17 133 0 0,434 66-396 0 0,-67-15 230 0 0,167 31-293 0 0,19 1 14 0 0,11 2-30 0 0,881 138-88 0 0,475 4-36 0 0,-479-95 181 0 0,-503-33-82 0 0,-410-21-23 0 0,368 8-864 0 0,-391-10 858 0 0,0 0 0 0 0,-1 0 0 0 0,1 0 0 0 0,0 0 0 0 0,0 0 1 0 0,0 0-1 0 0,0 0 0 0 0,0 0 0 0 0,0-1 0 0 0,-1 1 0 0 0,1 0 0 0 0,0-1 1 0 0,0 1-1 0 0,0 0 0 0 0,-1-1 0 0 0,1 1 0 0 0,1-1 0 0 0,-2 0 3 0 0,-1 0 0 0 0,1 1 0 0 0,-1-1 0 0 0,1 1 0 0 0,-1-1 0 0 0,1 1 0 0 0,-1 0 0 0 0,1-1 0 0 0,-1 1 0 0 0,1-1 0 0 0,-1 1 0 0 0,1 0-1 0 0,-1-1 1 0 0,0 1 0 0 0,1 0 0 0 0,-1 0 0 0 0,0 0 0 0 0,1-1 0 0 0,-1 1 0 0 0,0 0 0 0 0,1 0 0 0 0,-1 0 0 0 0,-1 0 0 0 0,-182-29-701 0 0,-103 4 733 0 0,221 20-19 0 0,-782-50 512 0 0,-27-3-67 0 0,7-30 330 0 0,836 84-721 0 0,-196-31 399 0 0,191 27-328 0 0,33 5-19 0 0,9 2-67 0 0,17 2-14 0 0,170 20-1 0 0,98 18-49 0 0,-67-8 11 0 0,1019 114 84 0 0,-742-97 21 0 0,-168-19-21 0 0,-13 1 11 0 0,30 3-267 0 0,-305-31-180 0 0,-51-7-236 0 0,-13-1 423 0 0,-157-31-460 0 0,-99-4 522 0 0,165 26 150 0 0,-822-95 537 0 0,64 10 203 0 0,829 94-713 0 0,-93-11 333 0 0,-188-51 1 0 0,288 57-253 0 0,32 11-129 0 0,1 0 0 0 0,-1 0 0 0 0,1 0 0 0 0,0-1 1 0 0,-1 1-1 0 0,1 0 0 0 0,0 0 0 0 0,-1 0 0 0 0,1 0 0 0 0,-1-1 0 0 0,1 1 0 0 0,0 0 0 0 0,-1 0 1 0 0,1-1-1 0 0,0 1 0 0 0,0 0 0 0 0,-1 0 0 0 0,1-1 0 0 0,0 1 0 0 0,0 0 0 0 0,-1-1 1 0 0,1 1-1 0 0,0-1 0 0 0,0 1 0 0 0,0 0 0 0 0,0-1 0 0 0,-1 0 0 0 0,15-3 74 0 0,93 4-19 0 0,61 15-32 0 0,-65-4-41 0 0,876 84 30 0 0,-165-16 108 0 0,-636-61-101 0 0,314 20-123 0 0,-484-38 58 0 0,22 1-84 0 0,-29-1 114 0 0,0 0 0 0 0,-1 0 0 0 0,1 0 1 0 0,0 0-1 0 0,0 0 0 0 0,0 0 0 0 0,0-1 0 0 0,-1 1 0 0 0,1 0 0 0 0,0 0 0 0 0,0-1 0 0 0,0 1 0 0 0,-1 0 1 0 0,1-1-1 0 0,0 1 0 0 0,-1-1 0 0 0,1 1 0 0 0,0-1 0 0 0,-1 1 0 0 0,1-1 0 0 0,0 1 0 0 0,-1-1 0 0 0,2-1 1 0 0,-3 1-3 0 0,1 0 1 0 0,0 1-1 0 0,0-1 0 0 0,0 0 1 0 0,-1 0-1 0 0,1 0 1 0 0,0 0-1 0 0,-1 1 1 0 0,1-1-1 0 0,-1 0 1 0 0,1 1-1 0 0,-1-1 1 0 0,1 0-1 0 0,-1 1 1 0 0,1-1-1 0 0,-1 0 0 0 0,0 1 1 0 0,1-1-1 0 0,-1 1 1 0 0,0-1-1 0 0,0 1 1 0 0,1 0-1 0 0,-1-1 1 0 0,0 1-1 0 0,0 0 1 0 0,-1-1-1 0 0,-29-11-127 0 0,25 10 93 0 0,-289-78-288 0 0,-10 22 430 0 0,-725-92 457 0 0,120 20 151 0 0,720 90-314 0 0,176 35-276 0 0,22 4-25 0 0,32 6-12 0 0,384 54-24 0 0,286 38-102 0 0,-531-75 65 0 0,1244 139 15 0 0,-1372-155-61 0 0,36 3-44 0 0,-32-10-157 0 0,-42-3 61 0 0,-12 4 164 0 0,-1-1 1 0 0,0 1 0 0 0,0 0-1 0 0,0 0 1 0 0,0 0 0 0 0,0-1-1 0 0,0 1 1 0 0,0 0 0 0 0,0 0-1 0 0,0 0 1 0 0,0-1 0 0 0,0 1-1 0 0,0 0 1 0 0,0 0 0 0 0,0 0-1 0 0,0-1 1 0 0,0 1 0 0 0,0 0-1 0 0,0 0 1 0 0,0-1 0 0 0,0 1-1 0 0,0 0 1 0 0,0 0 0 0 0,0 0-1 0 0,0-1 1 0 0,0 1 0 0 0,0 0-1 0 0,-1 0 1 0 0,1 0 0 0 0,0 0-1 0 0,0-1 1 0 0,0 1 0 0 0,-1 0 0 0 0,-20-13-258 0 0,-21-3 133 0 0,-1 3-1 0 0,-47-9 1 0 0,-93-8 161 0 0,139 23-45 0 0,-561-63 196 0 0,-5 24 49 0 0,-219-21 193 0 0,808 65-402 0 0,-223-29 207 0 0,86-1 71 0 0,142 27-209 0 0,22 1-7 0 0,30 4-20 0 0,85 7-58 0 0,68 10-11 0 0,-32-3-29 0 0,-109-10 24 0 0,743 60-25 0 0,403 12 134 0 0,-1156-74-103 0 0,7 1-66 0 0,87-6 1 0 0,-131 3 61 0 0,1 0 1 0 0,-1 0 0 0 0,1-1-1 0 0,-1 1 1 0 0,1 0 0 0 0,-1-1 0 0 0,1 1-1 0 0,-1-1 1 0 0,0 1 0 0 0,1-1 0 0 0,-1 0-1 0 0,2 0 1 0 0,-3 0 4 0 0,0 1 0 0 0,0 0 0 0 0,0 0 0 0 0,0 0 0 0 0,1-1 0 0 0,-1 1 0 0 0,0 0 0 0 0,0 0 0 0 0,0-1 0 0 0,0 1 0 0 0,0 0 0 0 0,0-1 0 0 0,0 1-1 0 0,0 0 1 0 0,0 0 0 0 0,0-1 0 0 0,0 1 0 0 0,0 0 0 0 0,0 0 0 0 0,0-1 0 0 0,0 1 0 0 0,0 0 0 0 0,-1-1 0 0 0,1 1 0 0 0,0 0 0 0 0,0 0 0 0 0,0 0 0 0 0,0-1 0 0 0,0 1 0 0 0,-1 0 0 0 0,1 0 0 0 0,0-1 0 0 0,0 1 0 0 0,0 0 0 0 0,-1 0 0 0 0,1 0 0 0 0,-3-3-26 0 0,-1 1 1 0 0,1-1-1 0 0,-1 1 1 0 0,0 0-1 0 0,0 1 1 0 0,-7-3-1 0 0,-33-9-63 0 0,-87-11 0 0 0,77 16 73 0 0,-488-62 212 0 0,-3 22 220 0 0,-360-42 98 0 0,738 62-213 0 0,161 26-204 0 0,7 0-61 0 0,9 0-6 0 0,19 0-14 0 0,1 2 1 0 0,-1 2-1 0 0,40 5 1 0 0,-2 1-23 0 0,458 40-91 0 0,797 61 165 0 0,-1059-103-95 0 0,-259-6 23 0 0,25-3-48 0 0,-28 3 50 0 0,1-1-1 0 0,-1 1 0 0 0,1 0 1 0 0,-1-1-1 0 0,0 1 0 0 0,1-1 1 0 0,-1 1-1 0 0,0-1 0 0 0,0 0 1 0 0,0 1-1 0 0,1-1 0 0 0,-1 0 1 0 0,0 0-1 0 0,0 0 0 0 0,0 0 1 0 0,1-1-1 0 0,-2 1 3 0 0,1 1 0 0 0,-1-1 0 0 0,0 1 0 0 0,0-1 0 0 0,0 1 0 0 0,0-1 0 0 0,0 1 0 0 0,0-1 0 0 0,0 0 0 0 0,0 1 0 0 0,0-1 0 0 0,0 1 0 0 0,-1-1 0 0 0,1 1 0 0 0,0-1 0 0 0,0 1 1 0 0,0-1-1 0 0,0 1 0 0 0,-1 0 0 0 0,1-1 0 0 0,0 1 0 0 0,-1-1 0 0 0,1 1 0 0 0,0-1 0 0 0,-1 1 0 0 0,1 0 0 0 0,0-1 0 0 0,-1 1 0 0 0,1 0 0 0 0,-1-1 0 0 0,1 1 0 0 0,-1 0 0 0 0,0-1 0 0 0,-18-8-73 0 0,-33-8 22 0 0,0 3 1 0 0,-1 2-1 0 0,-71-7 0 0 0,70 11 38 0 0,-439-53 56 0 0,-94-15 353 0 0,515 62-208 0 0,72 14-180 0 0,0 0-1 0 0,0 0 1 0 0,0 0 0 0 0,0 0 0 0 0,1 0-1 0 0,-1 0 1 0 0,0 0 0 0 0,0 0-1 0 0,0-1 1 0 0,0 1 0 0 0,1 0 0 0 0,-1 0-1 0 0,0 0 1 0 0,0 0 0 0 0,0 0-1 0 0,0 0 1 0 0,0 0 0 0 0,0 0-1 0 0,1-1 1 0 0,-1 1 0 0 0,0 0 0 0 0,0 0-1 0 0,0 0 1 0 0,0 0 0 0 0,0-1-1 0 0,0 1 1 0 0,0 0 0 0 0,0 0 0 0 0,0 0-1 0 0,0 0 1 0 0,0 0 0 0 0,0-1-1 0 0,0 1 1 0 0,0 0 0 0 0,0 0 0 0 0,0 0-1 0 0,0-1 1 0 0,0 1 0 0 0,0 0-1 0 0,0 0 1 0 0,0 0 0 0 0,0 0-1 0 0,0 0 1 0 0,0-1 0 0 0,0 1 0 0 0,0 0-1 0 0,0 0 1 0 0,0 0 0 0 0,0 0-1 0 0,-1-1 1 0 0,1 1 0 0 0,0 0 0 0 0,0 0-1 0 0,0 0 1 0 0,0 0 0 0 0,0 0-1 0 0,0 0 1 0 0,-1 0 0 0 0,1 0 0 0 0,0-1-1 0 0,0 1 1 0 0,0 0 0 0 0,0 0-1 0 0,-1 0 1 0 0,9-1 15 0 0,1-1 0 0 0,-1 1 1 0 0,1 1-1 0 0,-1 0 0 0 0,13 1 0 0 0,-2 0-2 0 0,409 23 144 0 0,214 48-62 0 0,-557-59-90 0 0,-36-4-18 0 0,89 4 0 0 0,-139-14 7 0 0,1 1 1 0 0,0 0-1 0 0,0 0 1 0 0,0 0-1 0 0,0 0 1 0 0,0 0 0 0 0,0 0-1 0 0,0 0 1 0 0,0 0-1 0 0,0 0 1 0 0,0 0-1 0 0,0-1 1 0 0,0 1-1 0 0,0 0 1 0 0,0 0-1 0 0,0 0 1 0 0,0 0-1 0 0,0 0 1 0 0,0 0-1 0 0,0 0 1 0 0,0 0 0 0 0,0 0-1 0 0,0 0 1 0 0,0-1-1 0 0,0 1 1 0 0,0 0-1 0 0,0 0 1 0 0,1 0-1 0 0,-1 0 1 0 0,0 0-1 0 0,0 0 1 0 0,0 0-1 0 0,0 0 1 0 0,0 0 0 0 0,0 0-1 0 0,0 0 1 0 0,0 0-1 0 0,0 0 1 0 0,0 0-1 0 0,0 0 1 0 0,0 0-1 0 0,0 0 1 0 0,1-1-1 0 0,-1 1 1 0 0,0 0-1 0 0,0 0 1 0 0,-16-7-54 0 0,-23-6 4 0 0,-545-110 35 0 0,426 92 103 0 0,112 23-53 0 0,18 3 21 0 0,1 0 0 0 0,0-2 0 0 0,-34-12 0 0 0,60 18-50 0 0,1 1 0 0 0,-1 0 0 0 0,1 0-1 0 0,-1 0 1 0 0,1-1 0 0 0,-1 1-1 0 0,1 0 1 0 0,0 0 0 0 0,-1-1 0 0 0,1 1-1 0 0,-1 0 1 0 0,1-1 0 0 0,0 1-1 0 0,-1-1 1 0 0,1 1 0 0 0,0 0 0 0 0,-1-1-1 0 0,1 1 1 0 0,0-1 0 0 0,0 1-1 0 0,-1-1 1 0 0,1 0-1 0 0,1 1 0 0 0,-1 0 0 0 0,0-1 0 0 0,0 1 0 0 0,0-1 0 0 0,1 1 0 0 0,-1 0 0 0 0,0-1 0 0 0,0 1 0 0 0,1 0 0 0 0,-1 0 0 0 0,0-1 0 0 0,1 1 0 0 0,-1 0 0 0 0,0 0 0 0 0,1-1 0 0 0,-1 1 0 0 0,0 0 0 0 0,1 0 0 0 0,-1 0 0 0 0,1-1 0 0 0,-1 1 0 0 0,0 0 0 0 0,1 0 0 0 0,-1 0 0 0 0,1 0 0 0 0,0 0 0 0 0,15-2 31 0 0,1 0 0 0 0,0 1 1 0 0,0 1-1 0 0,19 2 0 0 0,-7-1 2 0 0,383 40 103 0 0,-226-17-186 0 0,-152-20-8 0 0,0 0-292 0 0,57 1 0 0 0,-89-5 158 0 0,1 0 1 0 0,-1-1-1 0 0,1 1 0 0 0,-1 0 0 0 0,0-1 0 0 0,1 0 0 0 0,-1 1 0 0 0,0-1 0 0 0,0 0 0 0 0,0 0 0 0 0,3-2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F67FA-F981-49AC-850E-3A67A86CACEA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A804D-CE4A-42B4-9E08-3BD7820C13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43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8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42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99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31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59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79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16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26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93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893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684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0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60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143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32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44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6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60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639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15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5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311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8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3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69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53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63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254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95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4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43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22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5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436-EB37-CD78-4158-83B17B29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5CFF-DF04-4894-9F32-5A5ABD379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A526-06F6-0064-BC4B-DB42001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D89-2C32-2DB8-5BFE-D068B2D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8C64-3A67-222E-8BAE-0DA0880D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92A-2C1B-F784-C06F-9068FEE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81163-D65B-003A-8E18-10201D07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D9F2-1395-083B-A8C4-46B6798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5611-F5AA-4A32-2C51-1497980B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2913-E2E6-F250-1C46-DC11167F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67D2-1547-8286-D312-572C5AF27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7CDF5-7676-809B-4DB3-4D4F42DA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ACF2-2674-EAB2-658A-36E10B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AA44-521B-DC4F-C004-4A64BC1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08C3-0B80-7A86-8437-2F588DD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39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1B8E-B61D-3FF6-868E-12C2BB67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0B49-FE34-F0D4-258E-4B2DBB1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8054-576E-8FBD-C7AD-815C4C5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D4480-57C1-6797-FF7E-FDD6BB7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A460-7FC2-C6AC-206B-66876282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5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B9D4-781B-A958-C151-BC992ED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DEC4-0190-5863-B462-29170356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6C75-6E93-D794-D48D-2737C2D7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F34-FAC0-3791-DCE0-13DF701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0F62-29F3-6BD9-C71A-3C92D629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77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380-5A02-6BB8-8FFF-718D6E9A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8E83-0398-8CD9-4795-7755E0CEC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AB791-C058-3E33-F3BC-2E4A4B77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F894-591D-3527-7161-04465C76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6B6E7-82ED-2424-FAD1-C29E5EB9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695-25AA-8E08-602F-C81115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1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2993-4387-18FE-C6C5-873176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8CB33-5F46-A7EA-8FDC-3464E900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19F01-53F1-C531-92E6-56C34046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88B3-D3AE-248C-4383-08B0CF35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05008-1ECB-9856-05E6-B6DD2D7C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3B3E4-02A2-A917-8A1A-A5B829A8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9A02E-45E6-53E6-AD8D-AC399741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7EE37-1B3B-28F5-70D1-5E824A0B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1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946-C6B4-CB6F-CEAF-E558D429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F7898-EDF6-380F-4899-4D3F0B02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258-9C44-C6F9-0AB9-7F5EF06E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D4CD-3320-977C-B1B1-E8500AC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F7FC2-F60C-31BB-AF61-B15ADCD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E98-B0A4-B67E-B51C-C9A96840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F752D-2079-99BF-9FDB-4E13D42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989-F21A-4B62-CFAE-F537991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EEAA-9218-76C2-49F6-A83C1E0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0AC9-B717-2C1B-C326-48C37E12D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1CB-44C1-E11C-3656-66A4926B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67F7-C7EA-CC96-442D-033A8EE2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EFBF-689B-A6E9-841A-C1E787F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0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B1F9-27D6-B2E5-8442-43BD66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1A248-71AC-AAAB-D8F1-546EDE6B7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58ECB-336E-41C5-D450-323B4197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0430-E036-FB60-C2C5-4976405D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DD12-6DAE-2612-6858-DCA3EE5A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AF332-9EB3-B7D0-BCDC-CA5546C9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D939C-4E4F-1DC3-C7F6-232D8A42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979C-E885-EF22-8F89-5A268086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B64B-44C8-5351-D037-BD2BAE13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25B-7A78-CCDB-0D97-112A5E34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15498-B700-9417-0E5D-B11F55B8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7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ustomXml" Target="../ink/ink2.xml"/><Relationship Id="rId5" Type="http://schemas.openxmlformats.org/officeDocument/2006/relationships/slide" Target="slide4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.xml"/><Relationship Id="rId7" Type="http://schemas.openxmlformats.org/officeDocument/2006/relationships/image" Target="../media/image4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customXml" Target="../ink/ink3.xml"/><Relationship Id="rId5" Type="http://schemas.openxmlformats.org/officeDocument/2006/relationships/slide" Target="slide4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PuLP/" TargetMode="External"/><Relationship Id="rId5" Type="http://schemas.openxmlformats.org/officeDocument/2006/relationships/hyperlink" Target="https://www.gurobi.com/" TargetMode="External"/><Relationship Id="rId4" Type="http://schemas.openxmlformats.org/officeDocument/2006/relationships/hyperlink" Target="https://it.wikipedia.org/wiki/Pagina_principale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slide" Target="slide2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133016-C141-8E1C-066F-6F3E6B5D986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5BC1-894E-6FB9-D710-2F8E0F54DE64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4B7D6-2DDA-41DB-2217-82EF91D1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95A0816-7CDB-8799-236A-1693A727AF94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09DEC-5720-42C7-A752-3ACAD7B4B6C9}"/>
              </a:ext>
            </a:extLst>
          </p:cNvPr>
          <p:cNvSpPr txBox="1"/>
          <p:nvPr/>
        </p:nvSpPr>
        <p:spPr>
          <a:xfrm>
            <a:off x="1" y="2557418"/>
            <a:ext cx="12191999" cy="1015663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VS linear programming</a:t>
            </a:r>
            <a:endParaRPr lang="it-IT" sz="3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Reinforcement</a:t>
            </a:r>
            <a:r>
              <a:rPr lang="it-IT" sz="2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D63E-D96B-B818-305A-408E0113F8DC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326D9EA-FD5C-B794-1D40-567E9B83441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5327827-450D-98F3-B75E-AEB9204A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4" y="996238"/>
            <a:ext cx="12192003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640BA67-5738-BE5A-A3DE-10465668F8A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136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D2AB0-0B5A-2E56-0AFB-F4E8CF27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54" y="1932760"/>
            <a:ext cx="3455141" cy="384579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5791331-4D19-2028-FF81-BA04ACBF29B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63DBB-0E3D-810C-D27B-D91C8AB76D9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61BEB-3863-FF43-1423-89815EBF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7" y="1853779"/>
            <a:ext cx="2884349" cy="3845798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560673F5-53B7-C60C-274F-956B4F9D96E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97B09191-8BAB-2A59-C238-8F54E373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60531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oup of colorful squares&#10;&#10;Description automatically generated">
            <a:extLst>
              <a:ext uri="{FF2B5EF4-FFF2-40B4-BE49-F238E27FC236}">
                <a16:creationId xmlns:a16="http://schemas.microsoft.com/office/drawing/2014/main" id="{7425F9F1-FCA9-C06A-7143-72EA2118A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5D6951D-98D4-0799-8679-50AB8ADB7EC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63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574614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557580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F91BE34C-0648-86C8-DC04-DD1A5AF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1560530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75EF380-73E9-48B6-D3C4-A176CB82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D63483D-CE1F-80FA-8908-95C5EA25782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35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79C4F09-94E0-7B26-FF20-FBA03FD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7580"/>
            <a:ext cx="5938105" cy="415667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7908BC-E117-ED61-46FC-8E627CF6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" y="1557580"/>
            <a:ext cx="5914083" cy="413985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1872E42-B94F-8B90-C38F-6D3D6C17C8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1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C0F85-D40E-B0AC-47F0-1790706D8226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C9E24-59BF-C113-1FA5-77CADFD8AD1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ED675-BF08-4DF4-5142-8AF43BA6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2418853"/>
            <a:ext cx="2359423" cy="2624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D8B683-D5EE-80CF-EA2A-3582503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23" y="2418851"/>
            <a:ext cx="1968589" cy="262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700EE-4E21-4D94-EB63-E87A4543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51" y="2418851"/>
            <a:ext cx="2447434" cy="2624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1F54AD-C241-AC8F-25C8-69C5E0A1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394" y="2418851"/>
            <a:ext cx="1984593" cy="262478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5B84043-09AC-AA99-F207-B19B459A620B}"/>
              </a:ext>
            </a:extLst>
          </p:cNvPr>
          <p:cNvSpPr txBox="1">
            <a:spLocks/>
          </p:cNvSpPr>
          <p:nvPr/>
        </p:nvSpPr>
        <p:spPr>
          <a:xfrm>
            <a:off x="406873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9C58BB3-490B-33FC-A399-087299C9AC19}"/>
              </a:ext>
            </a:extLst>
          </p:cNvPr>
          <p:cNvSpPr txBox="1">
            <a:spLocks/>
          </p:cNvSpPr>
          <p:nvPr/>
        </p:nvSpPr>
        <p:spPr>
          <a:xfrm>
            <a:off x="321103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497FA-3716-7BC8-7633-9C4D93D6BC4D}"/>
              </a:ext>
            </a:extLst>
          </p:cNvPr>
          <p:cNvSpPr txBox="1">
            <a:spLocks/>
          </p:cNvSpPr>
          <p:nvPr/>
        </p:nvSpPr>
        <p:spPr>
          <a:xfrm>
            <a:off x="653247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7ABC3C-1975-5D6C-2705-C2D8A8223023}"/>
              </a:ext>
            </a:extLst>
          </p:cNvPr>
          <p:cNvSpPr txBox="1">
            <a:spLocks/>
          </p:cNvSpPr>
          <p:nvPr/>
        </p:nvSpPr>
        <p:spPr>
          <a:xfrm>
            <a:off x="9336635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9A96255-6F1F-F7FA-5060-615724DA117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71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08507A12-F37D-E630-7D14-B4DE70CC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5759"/>
            <a:ext cx="5938104" cy="415667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104B9195-0648-8584-7972-7BBF5B93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55760"/>
            <a:ext cx="5914085" cy="413986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Changing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 goal-cell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 goal-cells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099D392-46E9-E999-3468-DE830B87D9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9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8E8BC0-EA53-2A6E-9BA7-0CAA5877DC2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349B-D1FE-CBA1-3F7E-9077C87FF924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Number of iterations to converge </a:t>
            </a:r>
            <a:endParaRPr lang="en-GB" sz="2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8A2D1A-5BB4-A389-9376-623BC38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7" y="1949844"/>
            <a:ext cx="4580353" cy="3404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3CD90-0127-CB03-A2A3-ED1DB34B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"/>
          <a:stretch/>
        </p:blipFill>
        <p:spPr>
          <a:xfrm>
            <a:off x="6860716" y="1982939"/>
            <a:ext cx="4775108" cy="3369437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3CC1E17C-5453-16AD-4118-54DA81F4F1F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26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0B0E016-978B-F4C9-647A-EFE9F0A9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5"/>
            <a:ext cx="7028704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goals: no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wall-cells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,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increasing</a:t>
            </a:r>
            <a:endParaRPr lang="it-IT" sz="3000" b="1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25F367E-AE75-FDF3-B1EC-1E71FE25ECD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3. Linear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3813701-3BC1-B741-E8B8-D65375CE087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1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31C2BA0-5BE0-7A87-3419-AF5FA6DBA350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12D9E-EAEE-F71B-F80B-D098F1385081}"/>
              </a:ext>
            </a:extLst>
          </p:cNvPr>
          <p:cNvSpPr txBox="1"/>
          <p:nvPr/>
        </p:nvSpPr>
        <p:spPr>
          <a:xfrm>
            <a:off x="1381059" y="657968"/>
            <a:ext cx="71628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Introduction</a:t>
            </a:r>
            <a:endParaRPr lang="en-GB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GB" sz="2300" dirty="0">
                <a:latin typeface="+mj-lt"/>
              </a:rPr>
              <a:t>Markov decision process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Gridworld</a:t>
            </a:r>
            <a:endParaRPr lang="it-IT" sz="2300" b="1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Value </a:t>
            </a:r>
            <a:r>
              <a:rPr lang="it-IT" sz="2300" b="1" dirty="0" err="1">
                <a:latin typeface="+mj-lt"/>
              </a:rPr>
              <a:t>iteration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Some theory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Ex1: one goal-</a:t>
            </a:r>
            <a:r>
              <a:rPr lang="it-IT" sz="2300" dirty="0" err="1">
                <a:latin typeface="+mj-lt"/>
              </a:rPr>
              <a:t>cell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Ex2: multiple goal-</a:t>
            </a:r>
            <a:r>
              <a:rPr lang="it-IT" sz="2300" dirty="0" err="1">
                <a:latin typeface="+mj-lt"/>
              </a:rPr>
              <a:t>cells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Ex3: </a:t>
            </a:r>
            <a:r>
              <a:rPr lang="it-IT" sz="2300" dirty="0" err="1">
                <a:latin typeface="+mj-lt"/>
              </a:rPr>
              <a:t>considering</a:t>
            </a:r>
            <a:r>
              <a:rPr lang="it-IT" sz="2300" dirty="0">
                <a:latin typeface="+mj-lt"/>
              </a:rPr>
              <a:t> random actions</a:t>
            </a: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Linear programming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Optimization</a:t>
            </a:r>
            <a:r>
              <a:rPr lang="it-IT" sz="2300" dirty="0">
                <a:latin typeface="+mj-lt"/>
              </a:rPr>
              <a:t>: brief </a:t>
            </a:r>
            <a:r>
              <a:rPr lang="it-IT" sz="2300" dirty="0" err="1">
                <a:latin typeface="+mj-lt"/>
              </a:rPr>
              <a:t>introduction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Linear programming for </a:t>
            </a:r>
            <a:r>
              <a:rPr lang="it-IT" sz="2300" dirty="0" err="1">
                <a:latin typeface="+mj-lt"/>
              </a:rPr>
              <a:t>Gridworld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Solution </a:t>
            </a:r>
            <a:r>
              <a:rPr lang="it-IT" sz="2300" dirty="0" err="1">
                <a:latin typeface="+mj-lt"/>
              </a:rPr>
              <a:t>discussion</a:t>
            </a:r>
            <a:endParaRPr lang="it-IT" sz="23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Comparison</a:t>
            </a:r>
            <a:endParaRPr lang="it-IT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Conceptual</a:t>
            </a:r>
            <a:r>
              <a:rPr lang="it-IT" sz="2300" dirty="0">
                <a:latin typeface="+mj-lt"/>
              </a:rPr>
              <a:t> </a:t>
            </a:r>
            <a:r>
              <a:rPr lang="it-IT" sz="2300" dirty="0" err="1">
                <a:latin typeface="+mj-lt"/>
              </a:rPr>
              <a:t>comparison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Performance </a:t>
            </a:r>
            <a:r>
              <a:rPr lang="it-IT" sz="2300" dirty="0" err="1">
                <a:latin typeface="+mj-lt"/>
              </a:rPr>
              <a:t>comparison</a:t>
            </a:r>
            <a:endParaRPr lang="it-IT" sz="2400" b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9DE3C-7048-30BF-A81F-EECFFC34141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F1BE7-B2EB-F5A6-314E-D89A33BBA938}"/>
              </a:ext>
            </a:extLst>
          </p:cNvPr>
          <p:cNvSpPr/>
          <p:nvPr/>
        </p:nvSpPr>
        <p:spPr>
          <a:xfrm>
            <a:off x="-688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81D9ACA5-154D-2510-8433-B7E8A62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DEE9342-205A-6D49-EBB2-55370D5140BB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886CD-7090-E1F1-BD64-C1BF2E5CB755}"/>
              </a:ext>
            </a:extLst>
          </p:cNvPr>
          <p:cNvSpPr txBox="1"/>
          <p:nvPr/>
        </p:nvSpPr>
        <p:spPr>
          <a:xfrm>
            <a:off x="87630" y="109328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Index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D9A101-ACD2-E0FE-E700-5109F17A060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02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8E1AB5-91C9-7FFF-16BC-7CB6C6D874F0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5B322-53B2-F4B9-306A-F7380B0C73CB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E0A989-E03B-4FFB-FE59-ADD403A34982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1FCB-40C5-C2E1-48AB-52273105CAB5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28863C-6A49-58FE-22B4-D498FAAA36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0E8D0FB-9806-352A-C92D-6FAEC493D7B5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37F84BC-80AC-0ECD-9C61-D2C9AAEB5FB8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A854B-E191-311E-96F2-45C586988407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08823-5069-6610-23AF-3969820F01B8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B195-FD4F-516C-7ED5-170C98E97CE7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65F88-ADF5-B79F-1FF9-0B87D05DFB02}"/>
              </a:ext>
            </a:extLst>
          </p:cNvPr>
          <p:cNvSpPr txBox="1"/>
          <p:nvPr/>
        </p:nvSpPr>
        <p:spPr>
          <a:xfrm>
            <a:off x="529141" y="959074"/>
            <a:ext cx="1059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You have options. Each option has a cost. </a:t>
            </a:r>
          </a:p>
          <a:p>
            <a:endParaRPr lang="en-GB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BEAC2-D941-2A14-F5B9-D9AEF63C85E7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BED11-25D3-9FB4-494E-2F1E2D87C1F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35499-8816-7E9E-060F-3819D81FFC7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FF6A-1286-6D15-8FBD-360BFA2D06D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8FC06B69-339A-08C1-68A4-C4915F5756E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64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C0396-1D45-D74A-A0C2-C2F102388FBF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464EA-015F-AA82-B741-31041C5D06DF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68D61-A735-410F-BDAE-AF6770F4B825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D9394CF-D24F-023F-625C-3DDD6D50EA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7F0530F-BCF5-C927-86DE-1A4A120614AA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63C3F03-EC56-7AAE-1D3C-BEA157DA2AA4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AD5507-35B1-9336-56E9-F623C4E08BBC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BB8B1-517A-D63C-1330-B32445240B3F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9D41F5-8605-0899-7B93-0807B9042CFF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85FB7-4A9E-7BF7-2FF2-0131D5C2F6AD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C460B-7A43-4C9E-E80F-C577910A0060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D2059-5B56-ACFB-76DE-CFA6862D6F5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CA94E-C4EC-AB28-0598-464F236C8FB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C078F-1153-737B-9196-C6CE87E4410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EC54D-5D2D-B4B1-4B82-C548A83C22BB}"/>
              </a:ext>
            </a:extLst>
          </p:cNvPr>
          <p:cNvSpPr txBox="1"/>
          <p:nvPr/>
        </p:nvSpPr>
        <p:spPr>
          <a:xfrm>
            <a:off x="529141" y="959074"/>
            <a:ext cx="105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goal is to find the option with the minimum cost (or the maximum).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EC5DF0F-55E5-ADB5-12D2-D797C546C88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FA97A6-D374-EAEF-BC4E-CD2A49849FF0}"/>
              </a:ext>
            </a:extLst>
          </p:cNvPr>
          <p:cNvCxnSpPr>
            <a:cxnSpLocks/>
          </p:cNvCxnSpPr>
          <p:nvPr/>
        </p:nvCxnSpPr>
        <p:spPr>
          <a:xfrm flipV="1">
            <a:off x="2918174" y="2086275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A1CC8-CE35-F084-9A1D-72601C2D6484}"/>
              </a:ext>
            </a:extLst>
          </p:cNvPr>
          <p:cNvCxnSpPr>
            <a:cxnSpLocks/>
          </p:cNvCxnSpPr>
          <p:nvPr/>
        </p:nvCxnSpPr>
        <p:spPr>
          <a:xfrm>
            <a:off x="2918174" y="5252262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6C8AAF-6DA9-C515-2025-EECA6AEDE9BD}"/>
              </a:ext>
            </a:extLst>
          </p:cNvPr>
          <p:cNvSpPr txBox="1"/>
          <p:nvPr/>
        </p:nvSpPr>
        <p:spPr>
          <a:xfrm>
            <a:off x="2141426" y="3059668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EEDC-233A-5E3C-D388-2FD56E2248B1}"/>
              </a:ext>
            </a:extLst>
          </p:cNvPr>
          <p:cNvSpPr txBox="1"/>
          <p:nvPr/>
        </p:nvSpPr>
        <p:spPr>
          <a:xfrm>
            <a:off x="5468900" y="5439075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5A87C-29B9-F659-6232-FA50064CC656}"/>
              </a:ext>
            </a:extLst>
          </p:cNvPr>
          <p:cNvCxnSpPr>
            <a:cxnSpLocks/>
          </p:cNvCxnSpPr>
          <p:nvPr/>
        </p:nvCxnSpPr>
        <p:spPr>
          <a:xfrm>
            <a:off x="3842406" y="5252262"/>
            <a:ext cx="30086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9F2D48-75CE-AC33-7D53-31D657C647F7}"/>
              </a:ext>
            </a:extLst>
          </p:cNvPr>
          <p:cNvSpPr/>
          <p:nvPr/>
        </p:nvSpPr>
        <p:spPr>
          <a:xfrm>
            <a:off x="4068547" y="2735798"/>
            <a:ext cx="2556387" cy="1386403"/>
          </a:xfrm>
          <a:custGeom>
            <a:avLst/>
            <a:gdLst>
              <a:gd name="connsiteX0" fmla="*/ 0 w 2556387"/>
              <a:gd name="connsiteY0" fmla="*/ 19665 h 1386403"/>
              <a:gd name="connsiteX1" fmla="*/ 953729 w 2556387"/>
              <a:gd name="connsiteY1" fmla="*/ 1386349 h 1386403"/>
              <a:gd name="connsiteX2" fmla="*/ 2487561 w 2556387"/>
              <a:gd name="connsiteY2" fmla="*/ 78658 h 1386403"/>
              <a:gd name="connsiteX3" fmla="*/ 2487561 w 2556387"/>
              <a:gd name="connsiteY3" fmla="*/ 78658 h 1386403"/>
              <a:gd name="connsiteX4" fmla="*/ 2556387 w 2556387"/>
              <a:gd name="connsiteY4" fmla="*/ 0 h 13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387" h="1386403">
                <a:moveTo>
                  <a:pt x="0" y="19665"/>
                </a:moveTo>
                <a:cubicBezTo>
                  <a:pt x="269568" y="698091"/>
                  <a:pt x="539136" y="1376517"/>
                  <a:pt x="953729" y="1386349"/>
                </a:cubicBezTo>
                <a:cubicBezTo>
                  <a:pt x="1368322" y="1396181"/>
                  <a:pt x="2487561" y="78658"/>
                  <a:pt x="2487561" y="78658"/>
                </a:cubicBezTo>
                <a:lnTo>
                  <a:pt x="2487561" y="78658"/>
                </a:lnTo>
                <a:lnTo>
                  <a:pt x="255638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5086-AE76-9AB2-B406-2B8F5AD1366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48108-F694-3CEC-0E96-26070781F2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DF9B8E-F2EA-4CC7-5B52-C40D55805B5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A5980-3503-F88C-343A-BF5008C89C8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2AE7-8511-0200-5D28-99E841595D29}"/>
              </a:ext>
            </a:extLst>
          </p:cNvPr>
          <p:cNvSpPr txBox="1"/>
          <p:nvPr/>
        </p:nvSpPr>
        <p:spPr>
          <a:xfrm>
            <a:off x="529141" y="959074"/>
            <a:ext cx="1059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number of options could be discrete or infinite. </a:t>
            </a:r>
          </a:p>
          <a:p>
            <a:r>
              <a:rPr lang="en-GB" sz="2400" b="0" dirty="0">
                <a:effectLst/>
                <a:latin typeface="+mj-lt"/>
              </a:rPr>
              <a:t>An instance of the infinite options is the case of a real function.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DFE1124-A008-F3AF-AF2F-9B0473CCFF5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72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B107F-A8B5-85AE-E4BC-201F548FE22B}"/>
              </a:ext>
            </a:extLst>
          </p:cNvPr>
          <p:cNvSpPr txBox="1"/>
          <p:nvPr/>
        </p:nvSpPr>
        <p:spPr>
          <a:xfrm>
            <a:off x="3211034" y="3486487"/>
            <a:ext cx="575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Optimization problem formalisation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B56DE-D406-5164-C4E5-FBF8F53E7E0A}"/>
              </a:ext>
            </a:extLst>
          </p:cNvPr>
          <p:cNvCxnSpPr>
            <a:cxnSpLocks/>
          </p:cNvCxnSpPr>
          <p:nvPr/>
        </p:nvCxnSpPr>
        <p:spPr>
          <a:xfrm flipV="1">
            <a:off x="5161019" y="1446245"/>
            <a:ext cx="250736" cy="1742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75E9B-3B03-0317-D0C2-B42D52827B3A}"/>
              </a:ext>
            </a:extLst>
          </p:cNvPr>
          <p:cNvCxnSpPr>
            <a:cxnSpLocks/>
          </p:cNvCxnSpPr>
          <p:nvPr/>
        </p:nvCxnSpPr>
        <p:spPr>
          <a:xfrm flipH="1" flipV="1">
            <a:off x="3211034" y="1436701"/>
            <a:ext cx="997072" cy="199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ECC5C-7AF2-434C-CB4A-D7895086CE38}"/>
              </a:ext>
            </a:extLst>
          </p:cNvPr>
          <p:cNvCxnSpPr>
            <a:cxnSpLocks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938ABE1-589A-9CC9-F3D1-CC3EE1750F90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43DC-EF2E-81BA-1917-09DCFD79E5B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87E56-B95C-C2D5-B470-C8B3462D1E5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59074-4AAD-13C7-8290-603B9F35F9D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D1B31-8C44-766F-D6CB-A3B4A7A47F2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FD863EE-455A-19E5-64F8-7F2C003C9E2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90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 title="IguanaTex Bitmap Display">
            <a:extLst>
              <a:ext uri="{FF2B5EF4-FFF2-40B4-BE49-F238E27FC236}">
                <a16:creationId xmlns:a16="http://schemas.microsoft.com/office/drawing/2014/main" id="{5880B33B-6F22-4721-F946-79F1F9FD1D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6" y="2327567"/>
            <a:ext cx="4988067" cy="19747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25332-A5C6-8B86-2C03-9C4AB907CBE0}"/>
              </a:ext>
            </a:extLst>
          </p:cNvPr>
          <p:cNvCxnSpPr/>
          <p:nvPr/>
        </p:nvCxnSpPr>
        <p:spPr>
          <a:xfrm flipV="1">
            <a:off x="4749282" y="1446245"/>
            <a:ext cx="662473" cy="881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FF69D-66AC-EE36-68D5-0471AECD421A}"/>
              </a:ext>
            </a:extLst>
          </p:cNvPr>
          <p:cNvCxnSpPr/>
          <p:nvPr/>
        </p:nvCxnSpPr>
        <p:spPr>
          <a:xfrm flipH="1" flipV="1">
            <a:off x="3211034" y="1474237"/>
            <a:ext cx="1090378" cy="853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D3548-48CF-BD24-0DD5-50059961862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8F65EB3B-AD7C-0BB4-9B31-5FD677A960CC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FB247-E72A-93B5-97BE-67523F9A13B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6C0F-74DE-82FF-2D4F-372E095D2AE3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1DF5-41F8-78AE-90D3-0B34454B7ADC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74FA-CC54-B28E-2170-FED5383A49BA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14:cNvPr>
              <p14:cNvContentPartPr/>
              <p14:nvPr/>
            </p14:nvContentPartPr>
            <p14:xfrm>
              <a:off x="4441923" y="3832602"/>
              <a:ext cx="320400" cy="54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3283" y="3823962"/>
                <a:ext cx="3380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/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ubtitle 4">
            <a:extLst>
              <a:ext uri="{FF2B5EF4-FFF2-40B4-BE49-F238E27FC236}">
                <a16:creationId xmlns:a16="http://schemas.microsoft.com/office/drawing/2014/main" id="{AAFF34A9-32FA-782A-ADAB-8F86FADC963B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82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 title="IguanaTex Bitmap Display">
            <a:extLst>
              <a:ext uri="{FF2B5EF4-FFF2-40B4-BE49-F238E27FC236}">
                <a16:creationId xmlns:a16="http://schemas.microsoft.com/office/drawing/2014/main" id="{04261C8F-2ABC-E059-C2B0-1B5AE98D65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6" y="1541624"/>
            <a:ext cx="7635864" cy="2974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A4E4-3316-6579-8781-5CB73810D30F}"/>
              </a:ext>
            </a:extLst>
          </p:cNvPr>
          <p:cNvSpPr txBox="1"/>
          <p:nvPr/>
        </p:nvSpPr>
        <p:spPr>
          <a:xfrm>
            <a:off x="7240555" y="5351625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Why is h asked to be linear and not convex?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FC581-BB5F-67DB-906A-578D309F0E6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09E2-E11D-B34E-74CE-AE1910140D4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6978-41EE-8497-5503-EB377B3A0D7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0352-F2F6-A2BB-7CA9-E27A7B5667C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14:cNvPr>
              <p14:cNvContentPartPr/>
              <p14:nvPr/>
            </p14:nvContentPartPr>
            <p14:xfrm>
              <a:off x="5970843" y="3366762"/>
              <a:ext cx="281880" cy="50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2203" y="3357762"/>
                <a:ext cx="2995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/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2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4">
            <a:extLst>
              <a:ext uri="{FF2B5EF4-FFF2-40B4-BE49-F238E27FC236}">
                <a16:creationId xmlns:a16="http://schemas.microsoft.com/office/drawing/2014/main" id="{D5D0B55F-769A-0837-A543-7AD7E894D22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7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E9FF-0CE4-0862-BA67-0A01D61D1324}"/>
              </a:ext>
            </a:extLst>
          </p:cNvPr>
          <p:cNvSpPr txBox="1"/>
          <p:nvPr/>
        </p:nvSpPr>
        <p:spPr>
          <a:xfrm>
            <a:off x="1372341" y="878738"/>
            <a:ext cx="8537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does it mean that a function is convex? </a:t>
            </a:r>
          </a:p>
          <a:p>
            <a:r>
              <a:rPr lang="en-US" sz="2400" b="0" dirty="0">
                <a:effectLst/>
                <a:latin typeface="+mj-lt"/>
              </a:rPr>
              <a:t>A function is convex if its epigraph is convex, namely if the set above the graph of the function is convex, graphically:</a:t>
            </a:r>
          </a:p>
        </p:txBody>
      </p:sp>
      <p:pic>
        <p:nvPicPr>
          <p:cNvPr id="49" name="Picture 48" descr="A blue and green graph&#10;&#10;Description automatically generated">
            <a:extLst>
              <a:ext uri="{FF2B5EF4-FFF2-40B4-BE49-F238E27FC236}">
                <a16:creationId xmlns:a16="http://schemas.microsoft.com/office/drawing/2014/main" id="{DF1CA1B3-C051-CF2C-5092-A50BC4E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3031636"/>
            <a:ext cx="5297573" cy="2755934"/>
          </a:xfrm>
          <a:prstGeom prst="rect">
            <a:avLst/>
          </a:prstGeom>
        </p:spPr>
      </p:pic>
      <p:pic>
        <p:nvPicPr>
          <p:cNvPr id="51" name="Picture 50" descr="A blue and green graph&#10;&#10;Description automatically generated">
            <a:extLst>
              <a:ext uri="{FF2B5EF4-FFF2-40B4-BE49-F238E27FC236}">
                <a16:creationId xmlns:a16="http://schemas.microsoft.com/office/drawing/2014/main" id="{D3DDCEFF-6DEA-167D-98F1-ACD737AA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2" y="2874474"/>
            <a:ext cx="6502406" cy="327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75CB5-E291-E0D9-1D41-51686031882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E01F2-70FB-CC8C-859F-A31B221673B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8096E-A2A9-42D4-3506-ED8B2EE308AB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D959-A529-936C-F40A-98A9D65F57F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057EFB3-734D-5ACC-9C05-920693E0E05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5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/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ffectLst/>
                    <a:latin typeface="+mj-lt"/>
                  </a:rPr>
                  <a:t>What does it mean that a set is convex? </a:t>
                </a:r>
              </a:p>
              <a:p>
                <a:r>
                  <a:rPr lang="en-US" sz="2400" b="0" dirty="0">
                    <a:effectLst/>
                    <a:latin typeface="+mj-lt"/>
                  </a:rPr>
                  <a:t>In an Euclidean space, a set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convex if for all couple of point </a:t>
                </a:r>
                <a14:m>
                  <m:oMath xmlns:m="http://schemas.openxmlformats.org/officeDocument/2006/math">
                    <m:r>
                      <a:rPr lang="it-IT" sz="24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the segment that connects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all contained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.  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blipFill>
                <a:blip r:embed="rId3"/>
                <a:stretch>
                  <a:fillRect l="-93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B748ADA5-0293-4E7F-A5EC-E7E78BCB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95" y="2639039"/>
            <a:ext cx="6329703" cy="3295630"/>
          </a:xfrm>
          <a:prstGeom prst="rect">
            <a:avLst/>
          </a:prstGeom>
        </p:spPr>
      </p:pic>
      <p:pic>
        <p:nvPicPr>
          <p:cNvPr id="11" name="Picture 10" descr="A green and black graph&#10;&#10;Description automatically generated">
            <a:extLst>
              <a:ext uri="{FF2B5EF4-FFF2-40B4-BE49-F238E27FC236}">
                <a16:creationId xmlns:a16="http://schemas.microsoft.com/office/drawing/2014/main" id="{D016A7B7-EFC5-9E76-EBCB-291C37D6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2675677"/>
            <a:ext cx="6076786" cy="3118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051CF-8F7A-FFC1-A643-666A714DF4C0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5580-1209-EEA0-DBD1-2342B479CD8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98DB3-F905-BF81-CABD-EAF6AB815A11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9147-DCEF-2E02-1701-AE535C94A22F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15AA773-FCE9-A098-A5C0-01D628528A6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79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7F6D-5115-C6F5-1EEF-198AF3E6ECD3}"/>
              </a:ext>
            </a:extLst>
          </p:cNvPr>
          <p:cNvSpPr txBox="1"/>
          <p:nvPr/>
        </p:nvSpPr>
        <p:spPr>
          <a:xfrm>
            <a:off x="830424" y="692498"/>
            <a:ext cx="981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Convexity utility:</a:t>
            </a:r>
          </a:p>
          <a:p>
            <a:r>
              <a:rPr lang="en-US" sz="2400" dirty="0">
                <a:latin typeface="+mj-lt"/>
              </a:rPr>
              <a:t>If a problem is convex, you can solve it “easily”</a:t>
            </a:r>
            <a:endParaRPr lang="en-US" sz="2400" b="0" dirty="0">
              <a:effectLst/>
              <a:latin typeface="+mj-lt"/>
            </a:endParaRP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4618143C-B7A3-0383-6098-EB4B985D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672476"/>
            <a:ext cx="7781731" cy="4262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F032-979B-E38D-1A5C-443D30E5CDD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C6E74-DDBC-BE0F-D65C-8B6B79BF354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BA79C-9D55-1945-83AD-C4B7C470752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39787-1460-42F3-991A-8EAB2B70BD73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5681623D-57FD-40C1-78CA-F6B3A153410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9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9459A-C35B-A737-500E-1A6D9EB95BCE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819A-DFF7-8B53-6180-559173ED4FA7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2A007-076A-2196-B2D2-B28D2D50CFFF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1C5A5-D956-0C94-4117-C7C7A454E0C0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67D1DDA1-6271-7689-98DB-657047820B0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0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Introduction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328D2119-ED3C-77C6-B87F-8D21E3FB7C1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4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pic>
        <p:nvPicPr>
          <p:cNvPr id="21" name="Picture 2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 title="IguanaTex Bitmap Display">
            <a:extLst>
              <a:ext uri="{FF2B5EF4-FFF2-40B4-BE49-F238E27FC236}">
                <a16:creationId xmlns:a16="http://schemas.microsoft.com/office/drawing/2014/main" id="{EBCA88AD-3F98-6D5A-F546-39908F433E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5" y="2835913"/>
            <a:ext cx="10029939" cy="2223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5F60-4C8E-CE57-5E4B-F1E5F4A4E8E1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E7480-C8B7-0C4B-A7CA-AED372EC791A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9210-CE44-07BD-81E6-46B0B59A13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D2B32-BA5A-B3D9-69C0-E0CCBEBC19A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3F00F76-C144-D520-AFB5-C0E19B082FE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1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 title="IguanaTex Bitmap Display">
            <a:extLst>
              <a:ext uri="{FF2B5EF4-FFF2-40B4-BE49-F238E27FC236}">
                <a16:creationId xmlns:a16="http://schemas.microsoft.com/office/drawing/2014/main" id="{840F91C2-C1F5-FC03-6420-A4F16ECABE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2" y="1425755"/>
            <a:ext cx="7266473" cy="3720692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3A65B1AA-4C3E-DF3E-C92F-627CCA812276}"/>
              </a:ext>
            </a:extLst>
          </p:cNvPr>
          <p:cNvSpPr/>
          <p:nvPr/>
        </p:nvSpPr>
        <p:spPr>
          <a:xfrm>
            <a:off x="8042987" y="1355943"/>
            <a:ext cx="727788" cy="3720692"/>
          </a:xfrm>
          <a:prstGeom prst="rightBrace">
            <a:avLst>
              <a:gd name="adj1" fmla="val 8333"/>
              <a:gd name="adj2" fmla="val 492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5FAD7-4655-EC45-A522-826C0C47B63E}"/>
              </a:ext>
            </a:extLst>
          </p:cNvPr>
          <p:cNvSpPr txBox="1"/>
          <p:nvPr/>
        </p:nvSpPr>
        <p:spPr>
          <a:xfrm>
            <a:off x="8948057" y="2678087"/>
            <a:ext cx="2726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can use fast methods as t</a:t>
            </a:r>
            <a:r>
              <a:rPr lang="en-US" b="0" dirty="0">
                <a:effectLst/>
                <a:latin typeface="+mj-lt"/>
              </a:rPr>
              <a:t>he simplex method and interior-point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DEBEE-6748-E6F4-A4E4-77DA1BEB2E8C}"/>
              </a:ext>
            </a:extLst>
          </p:cNvPr>
          <p:cNvSpPr txBox="1"/>
          <p:nvPr/>
        </p:nvSpPr>
        <p:spPr>
          <a:xfrm>
            <a:off x="8285584" y="554619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5" action="ppaction://hlinksldjump"/>
              </a:rPr>
              <a:t>Geometrical view of linearity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2E9B9-0C5D-E79E-924D-79330371E3A6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C5589-AAFF-CE40-52BE-35B82DCFF45D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00666-127D-D626-7096-E8EFC00676AF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FD65-8F35-2030-F604-3D75FA362B7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5AC9BEE-6E00-FE72-8AF3-D9A805CDC37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14:cNvPr>
              <p14:cNvContentPartPr/>
              <p14:nvPr/>
            </p14:nvContentPartPr>
            <p14:xfrm>
              <a:off x="2988603" y="3947802"/>
              <a:ext cx="4781880" cy="790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2963" y="3912162"/>
                <a:ext cx="48535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/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sz="2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5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ADE2-AB30-C772-DB0E-8A070B5F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4" y="1970914"/>
            <a:ext cx="2972058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D01F3-A86B-5814-644C-69BA4A8D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61" y="1865243"/>
            <a:ext cx="2956816" cy="425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5572-A2E0-DCC1-BC29-50451F99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1" y="1970914"/>
            <a:ext cx="3017782" cy="420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/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blipFill>
                <a:blip r:embed="rId6"/>
                <a:stretch>
                  <a:fillRect l="-9497" t="-26667" r="-838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/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blipFill>
                <a:blip r:embed="rId7"/>
                <a:stretch>
                  <a:fillRect l="-12950" t="-26667" r="-20863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/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blipFill>
                <a:blip r:embed="rId8"/>
                <a:stretch>
                  <a:fillRect l="-10909" t="-26667" r="-1697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effective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how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far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see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future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blipFill>
                <a:blip r:embed="rId9"/>
                <a:stretch>
                  <a:fillRect l="-504" r="-672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4EE0F1-3660-3F1B-BF7B-89D2C075D98B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70DC8-6F6E-03E6-4B8C-EE6CAA310C8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9540-D0C9-755C-92FC-3CC3B93A3CC6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One 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B13E3-5C41-D4DE-42BA-4C58970C8D3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FA05A88C-AEEF-51CC-AEA6-8D0A944106B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60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Ravine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consecutive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states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really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rewards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blipFill>
                <a:blip r:embed="rId3"/>
                <a:stretch>
                  <a:fillRect l="-481" r="-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0EBDC-DCD3-DFDB-2A51-2C6082C3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4" y="1582624"/>
            <a:ext cx="9281964" cy="42904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927C7-9C85-B5B0-9CF2-451FCDFBAFD1}"/>
              </a:ext>
            </a:extLst>
          </p:cNvPr>
          <p:cNvCxnSpPr>
            <a:cxnSpLocks/>
          </p:cNvCxnSpPr>
          <p:nvPr/>
        </p:nvCxnSpPr>
        <p:spPr>
          <a:xfrm flipV="1">
            <a:off x="8257592" y="2397967"/>
            <a:ext cx="1978090" cy="382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5B7D6-45A9-4477-D148-1DA9C5E5DA4B}"/>
              </a:ext>
            </a:extLst>
          </p:cNvPr>
          <p:cNvSpPr txBox="1"/>
          <p:nvPr/>
        </p:nvSpPr>
        <p:spPr>
          <a:xfrm>
            <a:off x="10394302" y="1948110"/>
            <a:ext cx="185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LP, it </a:t>
            </a:r>
          </a:p>
          <a:p>
            <a:r>
              <a:rPr lang="en-GB" dirty="0"/>
              <a:t>does not have </a:t>
            </a:r>
          </a:p>
          <a:p>
            <a:r>
              <a:rPr lang="en-GB" dirty="0"/>
              <a:t>fear of the ravine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26FB-F16E-4B64-8FEC-2DF3F44213AD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9BEAF-9965-120F-5B13-195241367ED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FA4C-8EF0-B2B0-DB68-7700E44324BC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Ravine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0EA5F-24EC-6F80-C271-4D2C03F8EB1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452E582-1B65-E371-1C42-9D777F6A1C0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7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/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blipFill>
                <a:blip r:embed="rId3"/>
                <a:stretch>
                  <a:fillRect l="-9497" t="-24590" r="-8380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/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blipFill>
                <a:blip r:embed="rId4"/>
                <a:stretch>
                  <a:fillRect l="-12143" t="-26230" r="-20714" b="-47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B6F98C-D3D1-E397-A53C-5EABB0F31114}"/>
              </a:ext>
            </a:extLst>
          </p:cNvPr>
          <p:cNvSpPr txBox="1"/>
          <p:nvPr/>
        </p:nvSpPr>
        <p:spPr>
          <a:xfrm>
            <a:off x="3593217" y="641403"/>
            <a:ext cx="4979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+mj-lt"/>
              </a:rPr>
              <a:t>Behaviour with multiple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14F29-7980-DE08-3409-CF8D60D9C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8" y="1886027"/>
            <a:ext cx="3033023" cy="4206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057D4-AAC9-636E-DB40-039F8E8F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34" y="1948127"/>
            <a:ext cx="2941575" cy="423708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632B8-CEEB-64AD-1AD7-60EC281D6AC5}"/>
              </a:ext>
            </a:extLst>
          </p:cNvPr>
          <p:cNvCxnSpPr>
            <a:cxnSpLocks/>
          </p:cNvCxnSpPr>
          <p:nvPr/>
        </p:nvCxnSpPr>
        <p:spPr>
          <a:xfrm flipV="1">
            <a:off x="9456696" y="2385138"/>
            <a:ext cx="751573" cy="97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7CBA3-A0CF-0AA7-54F7-DECD087980CC}"/>
              </a:ext>
            </a:extLst>
          </p:cNvPr>
          <p:cNvSpPr txBox="1"/>
          <p:nvPr/>
        </p:nvSpPr>
        <p:spPr>
          <a:xfrm>
            <a:off x="10208269" y="2100379"/>
            <a:ext cx="18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greedy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635B5-410A-1F1A-2E77-9D39B4F16B33}"/>
              </a:ext>
            </a:extLst>
          </p:cNvPr>
          <p:cNvSpPr txBox="1"/>
          <p:nvPr/>
        </p:nvSpPr>
        <p:spPr>
          <a:xfrm>
            <a:off x="99321" y="1897313"/>
            <a:ext cx="189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42438"/>
                </a:solidFill>
                <a:latin typeface="Roboto" panose="020F0502020204030204" pitchFamily="2" charset="0"/>
              </a:rPr>
              <a:t>F</a:t>
            </a:r>
            <a:r>
              <a:rPr lang="it-IT" b="0" i="0" dirty="0" err="1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orward-looking</a:t>
            </a:r>
            <a:r>
              <a:rPr lang="it-IT" b="0" i="0" dirty="0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 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5B36C-847B-6BD1-F2BD-9BE75770EBC4}"/>
              </a:ext>
            </a:extLst>
          </p:cNvPr>
          <p:cNvCxnSpPr>
            <a:cxnSpLocks/>
          </p:cNvCxnSpPr>
          <p:nvPr/>
        </p:nvCxnSpPr>
        <p:spPr>
          <a:xfrm flipH="1" flipV="1">
            <a:off x="1692530" y="2266645"/>
            <a:ext cx="806961" cy="11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95278-2D12-477F-8409-B9CB374C9C50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C39A-B5CC-92C8-EBAA-698C9CA92B23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7268-8549-5446-6F6E-B42122E12328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Multigoals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88E31-1461-AB92-0166-C90F8D1AC6E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AF675D4-24D4-FACC-9AD1-A7568D68356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0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4.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Comparison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5DFAB08-7FDE-9632-63CD-19032DC2E31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26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10A04-1454-FD91-241E-6600BF63F224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Conceptual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76E858FF-0D22-8442-0B95-3B2E12D2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1" y="779572"/>
            <a:ext cx="5314691" cy="2154605"/>
          </a:xfrm>
          <a:prstGeom prst="rect">
            <a:avLst/>
          </a:prstGeom>
        </p:spPr>
      </p:pic>
      <p:pic>
        <p:nvPicPr>
          <p:cNvPr id="10" name="Picture 9" descr="A green line with a black line&#10;&#10;Description automatically generated">
            <a:extLst>
              <a:ext uri="{FF2B5EF4-FFF2-40B4-BE49-F238E27FC236}">
                <a16:creationId xmlns:a16="http://schemas.microsoft.com/office/drawing/2014/main" id="{338A7A70-7DE9-6613-F684-711D140A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2" y="3231765"/>
            <a:ext cx="5754110" cy="2852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4B43-60C9-80F6-9CCE-F8A031111C78}"/>
              </a:ext>
            </a:extLst>
          </p:cNvPr>
          <p:cNvSpPr txBox="1"/>
          <p:nvPr/>
        </p:nvSpPr>
        <p:spPr>
          <a:xfrm>
            <a:off x="7212564" y="1539551"/>
            <a:ext cx="48748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latin typeface="+mj-lt"/>
              </a:rPr>
              <a:t>Value iteration:</a:t>
            </a:r>
          </a:p>
          <a:p>
            <a:r>
              <a:rPr lang="en-GB" sz="2100" dirty="0">
                <a:latin typeface="+mj-lt"/>
              </a:rPr>
              <a:t>The value is a concrete vector that is updated many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/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>
                    <a:latin typeface="+mj-lt"/>
                  </a:rPr>
                  <a:t>Linear programming:</a:t>
                </a:r>
              </a:p>
              <a:p>
                <a:r>
                  <a:rPr lang="en-GB" sz="2100" dirty="0">
                    <a:latin typeface="+mj-lt"/>
                  </a:rPr>
                  <a:t>The value is a variable. </a:t>
                </a:r>
              </a:p>
              <a:p>
                <a:r>
                  <a:rPr lang="en-GB" sz="2100" dirty="0">
                    <a:latin typeface="+mj-lt"/>
                  </a:rPr>
                  <a:t>It moves around the feasible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GB" sz="2100" dirty="0">
                    <a:latin typeface="+mj-lt"/>
                  </a:rPr>
                  <a:t> </a:t>
                </a:r>
              </a:p>
              <a:p>
                <a:r>
                  <a:rPr lang="en-GB" sz="2100" dirty="0">
                    <a:latin typeface="+mj-lt"/>
                  </a:rPr>
                  <a:t>trying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blipFill>
                <a:blip r:embed="rId5"/>
                <a:stretch>
                  <a:fillRect l="-1642" t="-2609" b="-5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54AEAB90-48C8-1C7E-94D3-CC4862FAAFB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865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7126A84-D00B-BB7E-33FC-D1FBF37D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5" y="782551"/>
            <a:ext cx="7033215" cy="5215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07AD9-9C96-1BA3-61C2-E5A6F3B8456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ADCA-7881-A60C-0005-97CE4D7F260D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Performance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6F68920-DFDA-F095-7EEB-25DBDB8E054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7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References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630F4-8CFF-CE07-EAB3-7FB71FD46036}"/>
              </a:ext>
            </a:extLst>
          </p:cNvPr>
          <p:cNvSpPr txBox="1"/>
          <p:nvPr/>
        </p:nvSpPr>
        <p:spPr>
          <a:xfrm>
            <a:off x="429206" y="1224581"/>
            <a:ext cx="11333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Celani, Università degli Studi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Mathematical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Castelli, Università degli 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Convexity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ChatGPT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Introducing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 ChatGPT (openai.com)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Wikipedia,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Wikipedia, l'enciclopedia libera</a:t>
            </a:r>
            <a:endParaRPr lang="it-IT" sz="20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Gurobi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software,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The Leader in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Decision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Intelligence Technology -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Gurobi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Optimization</a:t>
            </a:r>
            <a:endParaRPr lang="it-IT" sz="20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PuLP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LP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PuLP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 ·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PyPI</a:t>
            </a:r>
            <a:endParaRPr lang="en-GB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it-IT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CCC3474-C1F4-CD33-279C-25F5A6EC48A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05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Report of the work </a:t>
            </a:r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done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19AB7-664A-4EA5-A927-AD5A81E748CD}"/>
              </a:ext>
            </a:extLst>
          </p:cNvPr>
          <p:cNvSpPr txBox="1"/>
          <p:nvPr/>
        </p:nvSpPr>
        <p:spPr>
          <a:xfrm>
            <a:off x="507976" y="587645"/>
            <a:ext cx="9283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SL: Samuele Lippolis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GM: Gaia Marsich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MDP: Markov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decision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process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LP: linear programming </a:t>
            </a:r>
          </a:p>
          <a:p>
            <a:br>
              <a:rPr lang="it-IT" sz="1000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IMPORTANT: names in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surname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alphabetical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order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not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contribution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importance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Start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Topic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choice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and GM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Work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parallelization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plan – SL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Value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iteration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notebook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evolutionary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gif production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time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–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Optimisation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and linear programming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basic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concepts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solving MDP with LP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LP: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LP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End</a:t>
            </a:r>
            <a:endParaRPr lang="it-IT" sz="1000" dirty="0">
              <a:latin typeface="Consolas" panose="020B0609020204030204" pitchFamily="49" charset="0"/>
            </a:endParaRP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slides - SL and GM</a:t>
            </a: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check slides and notebook: GM</a:t>
            </a:r>
          </a:p>
          <a:p>
            <a:endParaRPr lang="en-GB" sz="10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1736F25-A53F-1A4B-2B2C-EA15B487829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5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496492" cy="1261051"/>
              </a:xfrm>
              <a:prstGeom prst="rect">
                <a:avLst/>
              </a:prstGeom>
              <a:blipFill>
                <a:blip r:embed="rId5"/>
                <a:stretch>
                  <a:fillRect l="-1571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89C90F8F-1D1B-16D1-93FC-23FF4A2D6E4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4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106D-09D5-81BF-6D78-701F4A381C53}"/>
              </a:ext>
            </a:extLst>
          </p:cNvPr>
          <p:cNvSpPr txBox="1"/>
          <p:nvPr/>
        </p:nvSpPr>
        <p:spPr>
          <a:xfrm>
            <a:off x="1" y="1574824"/>
            <a:ext cx="12191999" cy="1938992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endParaRPr lang="it-IT" sz="2400" dirty="0">
              <a:solidFill>
                <a:srgbClr val="006C3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VS linear programming</a:t>
            </a:r>
            <a:endParaRPr lang="it-IT" sz="2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t-IT" sz="3600" dirty="0">
              <a:solidFill>
                <a:srgbClr val="006C3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Thank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you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for the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attention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FECDA-9A29-5BA5-F67D-341C8B583F1E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55647-3F37-8884-D907-C7C485BE3EB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13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 title="IguanaTex Bitmap Display">
            <a:extLst>
              <a:ext uri="{FF2B5EF4-FFF2-40B4-BE49-F238E27FC236}">
                <a16:creationId xmlns:a16="http://schemas.microsoft.com/office/drawing/2014/main" id="{AFC9AA8F-9275-B5D9-0695-9656A6EAF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2" y="2059247"/>
            <a:ext cx="11008814" cy="207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D560A-5095-7759-922D-4DA58A46DED4}"/>
              </a:ext>
            </a:extLst>
          </p:cNvPr>
          <p:cNvSpPr txBox="1"/>
          <p:nvPr/>
        </p:nvSpPr>
        <p:spPr>
          <a:xfrm>
            <a:off x="7921690" y="5256109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Get back to the presentation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8D47D-AD1D-FBE4-8E50-2DEFED1AA698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52E43-3605-6F70-2817-E888B9D3965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A3B0-2892-28F2-1950-0C93CE78642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BB87-2A55-8AC8-153B-71F403F64054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5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cube with green glass over it&#10;&#10;Description automatically generated">
            <a:extLst>
              <a:ext uri="{FF2B5EF4-FFF2-40B4-BE49-F238E27FC236}">
                <a16:creationId xmlns:a16="http://schemas.microsoft.com/office/drawing/2014/main" id="{84B1EC20-6F7E-DECB-14BB-6E6AE3E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5456"/>
            <a:ext cx="5428435" cy="3837856"/>
          </a:xfrm>
          <a:prstGeom prst="rect">
            <a:avLst/>
          </a:prstGeom>
        </p:spPr>
      </p:pic>
      <p:pic>
        <p:nvPicPr>
          <p:cNvPr id="10" name="Picture 9" descr="A green triangle with a black background&#10;&#10;Description automatically generated">
            <a:extLst>
              <a:ext uri="{FF2B5EF4-FFF2-40B4-BE49-F238E27FC236}">
                <a16:creationId xmlns:a16="http://schemas.microsoft.com/office/drawing/2014/main" id="{F87D9EEC-B546-EC6D-DEDD-8C8E22F0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" y="1155456"/>
            <a:ext cx="5428435" cy="383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EFEC-E045-5689-A7A8-F775CCCEDEE1}"/>
              </a:ext>
            </a:extLst>
          </p:cNvPr>
          <p:cNvSpPr txBox="1"/>
          <p:nvPr/>
        </p:nvSpPr>
        <p:spPr>
          <a:xfrm>
            <a:off x="8434874" y="5333212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sldjump"/>
              </a:rPr>
              <a:t>Get back to the presentation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36FB-A61A-B379-F7F2-2B025580EADA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47E8-150A-F51C-B07D-980DF11AEB5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E819-721C-8CCD-BDB5-AF586C2586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C3F2-E845-B963-30D6-503DDCC50C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03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9786-FF8A-1AAE-F255-BC3BEE6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22" y="1466749"/>
            <a:ext cx="3905451" cy="392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63393-A388-44D1-7154-E7000DD935CB}"/>
              </a:ext>
            </a:extLst>
          </p:cNvPr>
          <p:cNvSpPr txBox="1"/>
          <p:nvPr/>
        </p:nvSpPr>
        <p:spPr>
          <a:xfrm>
            <a:off x="918209" y="1010241"/>
            <a:ext cx="53172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RULES:</a:t>
            </a:r>
          </a:p>
          <a:p>
            <a:r>
              <a:rPr lang="it-IT" sz="2400" dirty="0">
                <a:latin typeface="+mj-lt"/>
              </a:rPr>
              <a:t>-       a </a:t>
            </a:r>
            <a:r>
              <a:rPr lang="it-IT" sz="2400" dirty="0" err="1">
                <a:latin typeface="+mj-lt"/>
              </a:rPr>
              <a:t>grid</a:t>
            </a:r>
            <a:r>
              <a:rPr lang="it-IT" sz="2400" dirty="0">
                <a:latin typeface="+mj-lt"/>
              </a:rPr>
              <a:t> with </a:t>
            </a:r>
            <a:r>
              <a:rPr lang="it-IT" sz="2400" b="1" i="1" dirty="0" err="1">
                <a:latin typeface="+mj-lt"/>
              </a:rPr>
              <a:t>Lx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columns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b="1" i="1" dirty="0" err="1">
                <a:latin typeface="+mj-lt"/>
              </a:rPr>
              <a:t>Ly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rows</a:t>
            </a:r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</a:t>
            </a:r>
            <a:r>
              <a:rPr lang="it-IT" sz="2400" b="1" i="1" dirty="0" err="1">
                <a:latin typeface="+mj-lt"/>
              </a:rPr>
              <a:t>Nblocks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wall-cells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>
                <a:latin typeface="+mj-lt"/>
              </a:rPr>
              <a:t>-       a list </a:t>
            </a:r>
            <a:r>
              <a:rPr lang="it-IT" sz="2400" b="1" i="1" dirty="0">
                <a:latin typeface="+mj-lt"/>
              </a:rPr>
              <a:t>goals</a:t>
            </a:r>
            <a:r>
              <a:rPr lang="it-IT" sz="2400" dirty="0">
                <a:latin typeface="+mj-lt"/>
              </a:rPr>
              <a:t> and a list </a:t>
            </a:r>
            <a:r>
              <a:rPr lang="it-IT" sz="2400" b="1" i="1" dirty="0" err="1">
                <a:latin typeface="+mj-lt"/>
              </a:rPr>
              <a:t>rewards_list</a:t>
            </a:r>
            <a:endParaRPr lang="it-IT" sz="2400" i="1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the agent </a:t>
            </a:r>
            <a:r>
              <a:rPr lang="it-IT" sz="2400" dirty="0" err="1">
                <a:latin typeface="+mj-lt"/>
              </a:rPr>
              <a:t>may</a:t>
            </a:r>
            <a:r>
              <a:rPr lang="it-IT" sz="2400" dirty="0">
                <a:latin typeface="+mj-lt"/>
              </a:rPr>
              <a:t> go:</a:t>
            </a: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right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left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up</a:t>
            </a:r>
          </a:p>
          <a:p>
            <a:pPr lvl="1"/>
            <a:r>
              <a:rPr lang="it-IT" sz="2400" dirty="0">
                <a:latin typeface="+mj-lt"/>
              </a:rPr>
              <a:t>-       down</a:t>
            </a:r>
          </a:p>
          <a:p>
            <a:r>
              <a:rPr lang="it-IT" sz="2400" dirty="0">
                <a:latin typeface="+mj-lt"/>
              </a:rPr>
              <a:t>(-       a list </a:t>
            </a:r>
            <a:r>
              <a:rPr lang="it-IT" sz="2400" b="1" i="1" dirty="0" err="1">
                <a:latin typeface="+mj-lt"/>
              </a:rPr>
              <a:t>dangers</a:t>
            </a:r>
            <a:r>
              <a:rPr lang="it-IT" sz="2400" dirty="0">
                <a:latin typeface="+mj-lt"/>
              </a:rPr>
              <a:t>)</a:t>
            </a:r>
          </a:p>
          <a:p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AIM: </a:t>
            </a:r>
            <a:r>
              <a:rPr lang="it-IT" sz="2400" dirty="0" err="1">
                <a:latin typeface="+mj-lt"/>
              </a:rPr>
              <a:t>reach</a:t>
            </a:r>
            <a:r>
              <a:rPr lang="it-IT" sz="2400" dirty="0">
                <a:latin typeface="+mj-lt"/>
              </a:rPr>
              <a:t> one goal-</a:t>
            </a:r>
            <a:r>
              <a:rPr lang="it-IT" sz="2400" dirty="0" err="1">
                <a:latin typeface="+mj-lt"/>
              </a:rPr>
              <a:t>cell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get</a:t>
            </a:r>
            <a:r>
              <a:rPr lang="it-IT" sz="2400" dirty="0">
                <a:latin typeface="+mj-lt"/>
              </a:rPr>
              <a:t> the </a:t>
            </a:r>
            <a:r>
              <a:rPr lang="it-IT" sz="2400" dirty="0" err="1">
                <a:latin typeface="+mj-lt"/>
              </a:rPr>
              <a:t>reward</a:t>
            </a:r>
            <a:endParaRPr lang="it-IT" sz="2400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5C436-7966-33B8-3F99-AFC4BFAC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5" y="2152225"/>
            <a:ext cx="429281" cy="398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4C024-E3A0-0763-E346-CA19420E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06" y="4267881"/>
            <a:ext cx="492288" cy="5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D5935-80C7-5A6C-064E-F661337D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495" y="2906381"/>
            <a:ext cx="197844" cy="303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651D6D-08E7-0A9F-FEA6-E05AF765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18495" y="3661090"/>
            <a:ext cx="197844" cy="303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F0180-7F3A-E5E8-BF27-2F36ABC13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97807" y="3299674"/>
            <a:ext cx="197844" cy="303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6802D7-4CD9-0095-079F-C6E1F993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761" y="4054383"/>
            <a:ext cx="197844" cy="30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F20634-84E6-F79F-F88E-01960753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95" y="1771799"/>
            <a:ext cx="390370" cy="40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ACA9E7-F04B-44C5-D276-8ECF2930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29" y="2531468"/>
            <a:ext cx="377850" cy="354235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87C733C-4D11-97D0-9DCE-15F0D77A44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2. Value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iteration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414BCFA3-BC07-78D2-5044-52A272F702F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25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Some theory</a:t>
            </a: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21BC633F-C8AA-9133-0B64-A1FBC009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1" y="1663160"/>
            <a:ext cx="7711186" cy="312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/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VALUE ITERATION: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1. </a:t>
                </a:r>
                <a:r>
                  <a:rPr lang="it-IT" dirty="0" err="1">
                    <a:latin typeface="+mj-lt"/>
                  </a:rPr>
                  <a:t>Initialize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dirty="0" err="1">
                    <a:latin typeface="+mj-lt"/>
                  </a:rPr>
                  <a:t>vector</a:t>
                </a:r>
                <a:r>
                  <a:rPr lang="it-IT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2.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3. Stop </a:t>
                </a:r>
                <a:r>
                  <a:rPr lang="it-IT" dirty="0" err="1">
                    <a:latin typeface="+mj-lt"/>
                  </a:rPr>
                  <a:t>when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4. Return: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blipFill>
                <a:blip r:embed="rId4"/>
                <a:stretch>
                  <a:fillRect l="-741" b="-25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/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</a:rPr>
                  <a:t>BELLMAN OPERATOR: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blipFill>
                <a:blip r:embed="rId5"/>
                <a:stretch>
                  <a:fillRect l="-773" t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A8DC9401-B9F9-8BF2-0611-788D2645338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4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9871C740-14FA-4BAB-6D23-63FC926A2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One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91F9B0D-63F2-E03E-87F2-80544FC4BA1D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16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F63A5BC-46D1-5BFB-33E8-9F117F07A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3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8159F2B-4D6E-BE6B-6C24-D941BE5B15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5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,4286"/>
  <p:tag name="ORIGINALWIDTH" val="1444,31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/>
  <p:tag name="IGUANATEXSIZE" val="20"/>
  <p:tag name="IGUANATEXCURSOR" val="334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,361"/>
  <p:tag name="ORIGINALWIDTH" val="2861,642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/>
  <p:tag name="IGUANATEXSIZE" val="20"/>
  <p:tag name="IGUANATEXCURSOR" val="41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0,3975"/>
  <p:tag name="ORIGINALWIDTH" val="3703,037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\max_{a \in A} [r(s,a) + \sum_{s' \in S} p(s',r|s,a) * \gamma * V(s') ] &amp; \forall s \in S - goals \\&#10;&amp; V(s) = 0, \hspace{1em} \forall s \in goals&#10;\end{align*}&#10;\end{document}"/>
  <p:tag name="IGUANATEXSIZE" val="20"/>
  <p:tag name="IGUANATEXCURSOR" val="470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,045"/>
  <p:tag name="ORIGINALWIDTH" val="3208,84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s(V) \ge 0, \hspace{1em} \forall s \in S, s \notin goals&#10;$$&#10;where&#10;$$&#10;g_s(V) = V(s) - \sum_{s' \in S} \gamma P(s' | s,a) V(s') &#10;$$&#10;and $\gamma \in (0,1)$ and $P(s' | s,a) \in \mathbb{R}$, the $g_s$ are all linear in $V$. &#10;&#10;\end{document}"/>
  <p:tag name="IGUANATEXSIZE" val="20"/>
  <p:tag name="IGUANATEXCURSOR" val="60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/>
  <p:tag name="IGUANATEXSIZE" val="20"/>
  <p:tag name="IGUANATEXCURSOR" val="479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2256</Words>
  <Application>Microsoft Office PowerPoint</Application>
  <PresentationFormat>Widescreen</PresentationFormat>
  <Paragraphs>518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Yu Gothic UI Semilight</vt:lpstr>
      <vt:lpstr>Arial</vt:lpstr>
      <vt:lpstr>Artifakt Element Thin</vt:lpstr>
      <vt:lpstr>Calibri</vt:lpstr>
      <vt:lpstr>Calibri Light</vt:lpstr>
      <vt:lpstr>Cambria Math</vt:lpstr>
      <vt:lpstr>Consolas</vt:lpstr>
      <vt:lpstr>Lucida Fax</vt:lpstr>
      <vt:lpstr>Roboto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MARSICH GAIA [SM3500600]</dc:creator>
  <cp:lastModifiedBy>MARSICH GAIA [SM3500600]</cp:lastModifiedBy>
  <cp:revision>181</cp:revision>
  <dcterms:created xsi:type="dcterms:W3CDTF">2023-01-23T13:32:41Z</dcterms:created>
  <dcterms:modified xsi:type="dcterms:W3CDTF">2023-10-23T09:34:38Z</dcterms:modified>
</cp:coreProperties>
</file>